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Open Sans" panose="020B0604020202020204" charset="0"/>
      <p:regular r:id="rId6"/>
      <p:bold r:id="rId7"/>
      <p:italic r:id="rId8"/>
      <p:boldItalic r:id="rId9"/>
    </p:embeddedFont>
    <p:embeddedFont>
      <p:font typeface="Open Sans Bold" panose="020B0604020202020204" charset="0"/>
      <p:regular r:id="rId10"/>
      <p:bold r:id="rId11"/>
    </p:embeddedFont>
    <p:embeddedFont>
      <p:font typeface="Open Sans Extra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7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9288F-4B8A-E861-A3AA-244D3652574B}" v="24" dt="2023-12-08T17:57:13.115"/>
    <p1510:client id="{54A31D5E-F302-A920-25BA-47BBD9E39378}" v="89" dt="2023-12-11T18:08:32.396"/>
    <p1510:client id="{5E5F2980-39FD-F6FD-76CA-142CA5B7CF40}" v="5" dt="2023-12-08T19:35:58.096"/>
    <p1510:client id="{98969F07-AE95-8FA4-5F29-E1CCFF6816AE}" v="142" dt="2023-12-11T18:43:54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i Munoz" userId="S::lmunoz2@uw.edu::5140665f-6f62-42d5-bf3d-4b4717b2c4b0" providerId="AD" clId="Web-{5E5F2980-39FD-F6FD-76CA-142CA5B7CF40}"/>
    <pc:docChg chg="delSld sldOrd">
      <pc:chgData name="Leti Munoz" userId="S::lmunoz2@uw.edu::5140665f-6f62-42d5-bf3d-4b4717b2c4b0" providerId="AD" clId="Web-{5E5F2980-39FD-F6FD-76CA-142CA5B7CF40}" dt="2023-12-08T19:35:58.096" v="4"/>
      <pc:docMkLst>
        <pc:docMk/>
      </pc:docMkLst>
      <pc:sldChg chg="del ord">
        <pc:chgData name="Leti Munoz" userId="S::lmunoz2@uw.edu::5140665f-6f62-42d5-bf3d-4b4717b2c4b0" providerId="AD" clId="Web-{5E5F2980-39FD-F6FD-76CA-142CA5B7CF40}" dt="2023-12-08T19:35:58.096" v="4"/>
        <pc:sldMkLst>
          <pc:docMk/>
          <pc:sldMk cId="0" sldId="257"/>
        </pc:sldMkLst>
      </pc:sldChg>
      <pc:sldChg chg="del">
        <pc:chgData name="Leti Munoz" userId="S::lmunoz2@uw.edu::5140665f-6f62-42d5-bf3d-4b4717b2c4b0" providerId="AD" clId="Web-{5E5F2980-39FD-F6FD-76CA-142CA5B7CF40}" dt="2023-12-08T19:35:50.236" v="3"/>
        <pc:sldMkLst>
          <pc:docMk/>
          <pc:sldMk cId="0" sldId="258"/>
        </pc:sldMkLst>
      </pc:sldChg>
      <pc:sldChg chg="del">
        <pc:chgData name="Leti Munoz" userId="S::lmunoz2@uw.edu::5140665f-6f62-42d5-bf3d-4b4717b2c4b0" providerId="AD" clId="Web-{5E5F2980-39FD-F6FD-76CA-142CA5B7CF40}" dt="2023-12-08T19:35:50.236" v="2"/>
        <pc:sldMkLst>
          <pc:docMk/>
          <pc:sldMk cId="0" sldId="259"/>
        </pc:sldMkLst>
      </pc:sldChg>
      <pc:sldChg chg="del">
        <pc:chgData name="Leti Munoz" userId="S::lmunoz2@uw.edu::5140665f-6f62-42d5-bf3d-4b4717b2c4b0" providerId="AD" clId="Web-{5E5F2980-39FD-F6FD-76CA-142CA5B7CF40}" dt="2023-12-08T19:35:50.142" v="1"/>
        <pc:sldMkLst>
          <pc:docMk/>
          <pc:sldMk cId="0" sldId="260"/>
        </pc:sldMkLst>
      </pc:sldChg>
    </pc:docChg>
  </pc:docChgLst>
  <pc:docChgLst>
    <pc:chgData name="UW Global Health Communications" userId="S::dghcomm@uw.edu::820ecf35-4bce-443f-b3af-7ce40c0b543b" providerId="AD" clId="Web-{98969F07-AE95-8FA4-5F29-E1CCFF6816AE}"/>
    <pc:docChg chg="modSld">
      <pc:chgData name="UW Global Health Communications" userId="S::dghcomm@uw.edu::820ecf35-4bce-443f-b3af-7ce40c0b543b" providerId="AD" clId="Web-{98969F07-AE95-8FA4-5F29-E1CCFF6816AE}" dt="2023-12-11T18:43:54.782" v="86"/>
      <pc:docMkLst>
        <pc:docMk/>
      </pc:docMkLst>
      <pc:sldChg chg="modSp">
        <pc:chgData name="UW Global Health Communications" userId="S::dghcomm@uw.edu::820ecf35-4bce-443f-b3af-7ce40c0b543b" providerId="AD" clId="Web-{98969F07-AE95-8FA4-5F29-E1CCFF6816AE}" dt="2023-12-11T18:43:54.782" v="86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98969F07-AE95-8FA4-5F29-E1CCFF6816AE}" dt="2023-12-11T18:39:51.649" v="7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98969F07-AE95-8FA4-5F29-E1CCFF6816AE}" dt="2023-12-11T18:40:02.790" v="14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98969F07-AE95-8FA4-5F29-E1CCFF6816AE}" dt="2023-12-11T18:41:36.402" v="51"/>
          <ac:spMkLst>
            <pc:docMk/>
            <pc:sldMk cId="0" sldId="256"/>
            <ac:spMk id="1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98969F07-AE95-8FA4-5F29-E1CCFF6816AE}" dt="2023-12-11T18:42:50.389" v="59" actId="14100"/>
          <ac:spMkLst>
            <pc:docMk/>
            <pc:sldMk cId="0" sldId="256"/>
            <ac:spMk id="16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98969F07-AE95-8FA4-5F29-E1CCFF6816AE}" dt="2023-12-11T18:43:54.782" v="8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98969F07-AE95-8FA4-5F29-E1CCFF6816AE}" dt="2023-12-11T18:43:29.406" v="76" actId="1076"/>
          <ac:spMkLst>
            <pc:docMk/>
            <pc:sldMk cId="0" sldId="256"/>
            <ac:spMk id="19" creationId="{00000000-0000-0000-0000-000000000000}"/>
          </ac:spMkLst>
        </pc:spChg>
      </pc:sldChg>
    </pc:docChg>
  </pc:docChgLst>
  <pc:docChgLst>
    <pc:chgData name="UW Global Health Communications" userId="S::dghcomm@uw.edu::820ecf35-4bce-443f-b3af-7ce40c0b543b" providerId="AD" clId="Web-{1679288F-4B8A-E861-A3AA-244D3652574B}"/>
    <pc:docChg chg="modSld">
      <pc:chgData name="UW Global Health Communications" userId="S::dghcomm@uw.edu::820ecf35-4bce-443f-b3af-7ce40c0b543b" providerId="AD" clId="Web-{1679288F-4B8A-E861-A3AA-244D3652574B}" dt="2023-12-08T17:57:13.115" v="15" actId="20577"/>
      <pc:docMkLst>
        <pc:docMk/>
      </pc:docMkLst>
      <pc:sldChg chg="modSp">
        <pc:chgData name="UW Global Health Communications" userId="S::dghcomm@uw.edu::820ecf35-4bce-443f-b3af-7ce40c0b543b" providerId="AD" clId="Web-{1679288F-4B8A-E861-A3AA-244D3652574B}" dt="2023-12-08T17:56:29.082" v="1" actId="20577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1679288F-4B8A-E861-A3AA-244D3652574B}" dt="2023-12-08T17:56:29.082" v="1" actId="20577"/>
          <ac:spMkLst>
            <pc:docMk/>
            <pc:sldMk cId="0" sldId="256"/>
            <ac:spMk id="18" creationId="{00000000-0000-0000-0000-000000000000}"/>
          </ac:spMkLst>
        </pc:spChg>
      </pc:sldChg>
      <pc:sldChg chg="modSp">
        <pc:chgData name="UW Global Health Communications" userId="S::dghcomm@uw.edu::820ecf35-4bce-443f-b3af-7ce40c0b543b" providerId="AD" clId="Web-{1679288F-4B8A-E861-A3AA-244D3652574B}" dt="2023-12-08T17:56:24.723" v="0" actId="20577"/>
        <pc:sldMkLst>
          <pc:docMk/>
          <pc:sldMk cId="0" sldId="257"/>
        </pc:sldMkLst>
        <pc:spChg chg="mod">
          <ac:chgData name="UW Global Health Communications" userId="S::dghcomm@uw.edu::820ecf35-4bce-443f-b3af-7ce40c0b543b" providerId="AD" clId="Web-{1679288F-4B8A-E861-A3AA-244D3652574B}" dt="2023-12-08T17:56:24.723" v="0" actId="20577"/>
          <ac:spMkLst>
            <pc:docMk/>
            <pc:sldMk cId="0" sldId="257"/>
            <ac:spMk id="20" creationId="{00000000-0000-0000-0000-000000000000}"/>
          </ac:spMkLst>
        </pc:spChg>
      </pc:sldChg>
      <pc:sldChg chg="modSp">
        <pc:chgData name="UW Global Health Communications" userId="S::dghcomm@uw.edu::820ecf35-4bce-443f-b3af-7ce40c0b543b" providerId="AD" clId="Web-{1679288F-4B8A-E861-A3AA-244D3652574B}" dt="2023-12-08T17:56:44.098" v="6" actId="14100"/>
        <pc:sldMkLst>
          <pc:docMk/>
          <pc:sldMk cId="0" sldId="258"/>
        </pc:sldMkLst>
        <pc:spChg chg="mod">
          <ac:chgData name="UW Global Health Communications" userId="S::dghcomm@uw.edu::820ecf35-4bce-443f-b3af-7ce40c0b543b" providerId="AD" clId="Web-{1679288F-4B8A-E861-A3AA-244D3652574B}" dt="2023-12-08T17:56:33.707" v="3" actId="20577"/>
          <ac:spMkLst>
            <pc:docMk/>
            <pc:sldMk cId="0" sldId="258"/>
            <ac:spMk id="12" creationId="{00000000-0000-0000-0000-000000000000}"/>
          </ac:spMkLst>
        </pc:spChg>
        <pc:grpChg chg="mod">
          <ac:chgData name="UW Global Health Communications" userId="S::dghcomm@uw.edu::820ecf35-4bce-443f-b3af-7ce40c0b543b" providerId="AD" clId="Web-{1679288F-4B8A-E861-A3AA-244D3652574B}" dt="2023-12-08T17:56:44.098" v="6" actId="14100"/>
          <ac:grpSpMkLst>
            <pc:docMk/>
            <pc:sldMk cId="0" sldId="258"/>
            <ac:grpSpMk id="5" creationId="{00000000-0000-0000-0000-000000000000}"/>
          </ac:grpSpMkLst>
        </pc:grpChg>
      </pc:sldChg>
      <pc:sldChg chg="modSp">
        <pc:chgData name="UW Global Health Communications" userId="S::dghcomm@uw.edu::820ecf35-4bce-443f-b3af-7ce40c0b543b" providerId="AD" clId="Web-{1679288F-4B8A-E861-A3AA-244D3652574B}" dt="2023-12-08T17:56:59.614" v="10" actId="20577"/>
        <pc:sldMkLst>
          <pc:docMk/>
          <pc:sldMk cId="0" sldId="259"/>
        </pc:sldMkLst>
        <pc:spChg chg="mod">
          <ac:chgData name="UW Global Health Communications" userId="S::dghcomm@uw.edu::820ecf35-4bce-443f-b3af-7ce40c0b543b" providerId="AD" clId="Web-{1679288F-4B8A-E861-A3AA-244D3652574B}" dt="2023-12-08T17:56:55.302" v="8" actId="14100"/>
          <ac:spMkLst>
            <pc:docMk/>
            <pc:sldMk cId="0" sldId="259"/>
            <ac:spMk id="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1679288F-4B8A-E861-A3AA-244D3652574B}" dt="2023-12-08T17:56:59.614" v="10" actId="20577"/>
          <ac:spMkLst>
            <pc:docMk/>
            <pc:sldMk cId="0" sldId="259"/>
            <ac:spMk id="13" creationId="{00000000-0000-0000-0000-000000000000}"/>
          </ac:spMkLst>
        </pc:spChg>
      </pc:sldChg>
      <pc:sldChg chg="modSp">
        <pc:chgData name="UW Global Health Communications" userId="S::dghcomm@uw.edu::820ecf35-4bce-443f-b3af-7ce40c0b543b" providerId="AD" clId="Web-{1679288F-4B8A-E861-A3AA-244D3652574B}" dt="2023-12-08T17:57:13.115" v="15" actId="20577"/>
        <pc:sldMkLst>
          <pc:docMk/>
          <pc:sldMk cId="0" sldId="260"/>
        </pc:sldMkLst>
        <pc:spChg chg="mod">
          <ac:chgData name="UW Global Health Communications" userId="S::dghcomm@uw.edu::820ecf35-4bce-443f-b3af-7ce40c0b543b" providerId="AD" clId="Web-{1679288F-4B8A-E861-A3AA-244D3652574B}" dt="2023-12-08T17:57:13.115" v="15" actId="20577"/>
          <ac:spMkLst>
            <pc:docMk/>
            <pc:sldMk cId="0" sldId="260"/>
            <ac:spMk id="16" creationId="{00000000-0000-0000-0000-000000000000}"/>
          </ac:spMkLst>
        </pc:spChg>
        <pc:grpChg chg="mod">
          <ac:chgData name="UW Global Health Communications" userId="S::dghcomm@uw.edu::820ecf35-4bce-443f-b3af-7ce40c0b543b" providerId="AD" clId="Web-{1679288F-4B8A-E861-A3AA-244D3652574B}" dt="2023-12-08T17:57:08.037" v="12" actId="14100"/>
          <ac:grpSpMkLst>
            <pc:docMk/>
            <pc:sldMk cId="0" sldId="260"/>
            <ac:grpSpMk id="5" creationId="{00000000-0000-0000-0000-000000000000}"/>
          </ac:grpSpMkLst>
        </pc:grpChg>
      </pc:sldChg>
    </pc:docChg>
  </pc:docChgLst>
  <pc:docChgLst>
    <pc:chgData name="UW Global Health Communications" userId="S::dghcomm@uw.edu::820ecf35-4bce-443f-b3af-7ce40c0b543b" providerId="AD" clId="Web-{54A31D5E-F302-A920-25BA-47BBD9E39378}"/>
    <pc:docChg chg="modSld">
      <pc:chgData name="UW Global Health Communications" userId="S::dghcomm@uw.edu::820ecf35-4bce-443f-b3af-7ce40c0b543b" providerId="AD" clId="Web-{54A31D5E-F302-A920-25BA-47BBD9E39378}" dt="2023-12-11T18:08:32.084" v="48" actId="20577"/>
      <pc:docMkLst>
        <pc:docMk/>
      </pc:docMkLst>
      <pc:sldChg chg="modSp">
        <pc:chgData name="UW Global Health Communications" userId="S::dghcomm@uw.edu::820ecf35-4bce-443f-b3af-7ce40c0b543b" providerId="AD" clId="Web-{54A31D5E-F302-A920-25BA-47BBD9E39378}" dt="2023-12-11T18:08:32.084" v="48" actId="20577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54A31D5E-F302-A920-25BA-47BBD9E39378}" dt="2023-12-11T18:08:13.989" v="44"/>
          <ac:spMkLst>
            <pc:docMk/>
            <pc:sldMk cId="0" sldId="256"/>
            <ac:spMk id="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54A31D5E-F302-A920-25BA-47BBD9E39378}" dt="2023-12-11T18:08:13.989" v="45"/>
          <ac:spMkLst>
            <pc:docMk/>
            <pc:sldMk cId="0" sldId="256"/>
            <ac:spMk id="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54A31D5E-F302-A920-25BA-47BBD9E39378}" dt="2023-12-11T17:56:03.551" v="6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54A31D5E-F302-A920-25BA-47BBD9E39378}" dt="2023-12-11T17:57:23.539" v="34" actId="20577"/>
          <ac:spMkLst>
            <pc:docMk/>
            <pc:sldMk cId="0" sldId="256"/>
            <ac:spMk id="16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54A31D5E-F302-A920-25BA-47BBD9E39378}" dt="2023-12-11T18:08:20.645" v="47"/>
          <ac:spMkLst>
            <pc:docMk/>
            <pc:sldMk cId="0" sldId="256"/>
            <ac:spMk id="1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54A31D5E-F302-A920-25BA-47BBD9E39378}" dt="2023-12-11T18:08:32.084" v="48" actId="20577"/>
          <ac:spMkLst>
            <pc:docMk/>
            <pc:sldMk cId="0" sldId="256"/>
            <ac:spMk id="19" creationId="{00000000-0000-0000-0000-000000000000}"/>
          </ac:spMkLst>
        </pc:spChg>
        <pc:grpChg chg="mod">
          <ac:chgData name="UW Global Health Communications" userId="S::dghcomm@uw.edu::820ecf35-4bce-443f-b3af-7ce40c0b543b" providerId="AD" clId="Web-{54A31D5E-F302-A920-25BA-47BBD9E39378}" dt="2023-12-11T17:57:40.571" v="36" actId="1076"/>
          <ac:grpSpMkLst>
            <pc:docMk/>
            <pc:sldMk cId="0" sldId="256"/>
            <ac:grpSpMk id="6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14818" y="7166610"/>
            <a:ext cx="4616487" cy="4616487"/>
          </a:xfrm>
          <a:custGeom>
            <a:avLst/>
            <a:gdLst/>
            <a:ahLst/>
            <a:cxnLst/>
            <a:rect l="l" t="t" r="r" b="b"/>
            <a:pathLst>
              <a:path w="4616487" h="4616487">
                <a:moveTo>
                  <a:pt x="0" y="0"/>
                </a:moveTo>
                <a:lnTo>
                  <a:pt x="4616487" y="0"/>
                </a:lnTo>
                <a:lnTo>
                  <a:pt x="4616487" y="4616487"/>
                </a:lnTo>
                <a:lnTo>
                  <a:pt x="0" y="46164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41060" y="-221350"/>
            <a:ext cx="8013460" cy="6416410"/>
            <a:chOff x="0" y="0"/>
            <a:chExt cx="2793363" cy="2236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93363" cy="2236657"/>
            </a:xfrm>
            <a:custGeom>
              <a:avLst/>
              <a:gdLst/>
              <a:ahLst/>
              <a:cxnLst/>
              <a:rect l="l" t="t" r="r" b="b"/>
              <a:pathLst>
                <a:path w="2793363" h="2236657">
                  <a:moveTo>
                    <a:pt x="0" y="0"/>
                  </a:moveTo>
                  <a:lnTo>
                    <a:pt x="2793363" y="0"/>
                  </a:lnTo>
                  <a:lnTo>
                    <a:pt x="2793363" y="2236657"/>
                  </a:lnTo>
                  <a:lnTo>
                    <a:pt x="0" y="2236657"/>
                  </a:lnTo>
                  <a:close/>
                </a:path>
              </a:pathLst>
            </a:custGeom>
            <a:solidFill>
              <a:srgbClr val="4B2E8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793363" cy="226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7240" y="7176127"/>
            <a:ext cx="2576235" cy="2370587"/>
            <a:chOff x="0" y="0"/>
            <a:chExt cx="2443986" cy="6061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3986" cy="606127"/>
            </a:xfrm>
            <a:custGeom>
              <a:avLst/>
              <a:gdLst/>
              <a:ahLst/>
              <a:cxnLst/>
              <a:rect l="l" t="t" r="r" b="b"/>
              <a:pathLst>
                <a:path w="2443986" h="606127">
                  <a:moveTo>
                    <a:pt x="0" y="0"/>
                  </a:moveTo>
                  <a:lnTo>
                    <a:pt x="2443986" y="0"/>
                  </a:lnTo>
                  <a:lnTo>
                    <a:pt x="2443986" y="606127"/>
                  </a:lnTo>
                  <a:lnTo>
                    <a:pt x="0" y="606127"/>
                  </a:lnTo>
                  <a:close/>
                </a:path>
              </a:pathLst>
            </a:custGeom>
            <a:solidFill>
              <a:srgbClr val="85754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443986" cy="634702"/>
            </a:xfrm>
            <a:prstGeom prst="rect">
              <a:avLst/>
            </a:prstGeom>
            <a:solidFill>
              <a:srgbClr val="85754D"/>
            </a:solidFill>
          </p:spPr>
          <p:txBody>
            <a:bodyPr lIns="38382" tIns="38382" rIns="38382" bIns="38382" rtlCol="0" anchor="ctr"/>
            <a:lstStyle/>
            <a:p>
              <a:pPr algn="ctr">
                <a:lnSpc>
                  <a:spcPts val="200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620853" y="235280"/>
            <a:ext cx="3911620" cy="304780"/>
          </a:xfrm>
          <a:custGeom>
            <a:avLst/>
            <a:gdLst/>
            <a:ahLst/>
            <a:cxnLst/>
            <a:rect l="l" t="t" r="r" b="b"/>
            <a:pathLst>
              <a:path w="3911620" h="304780">
                <a:moveTo>
                  <a:pt x="0" y="0"/>
                </a:moveTo>
                <a:lnTo>
                  <a:pt x="3911620" y="0"/>
                </a:lnTo>
                <a:lnTo>
                  <a:pt x="3911620" y="304780"/>
                </a:lnTo>
                <a:lnTo>
                  <a:pt x="0" y="304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77240" y="578160"/>
            <a:ext cx="3949352" cy="930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16"/>
              </a:lnSpc>
            </a:pPr>
            <a:r>
              <a:rPr lang="en-US" sz="5400">
                <a:solidFill>
                  <a:srgbClr val="FFFFFF"/>
                </a:solidFill>
                <a:latin typeface="Open Sans Bold"/>
              </a:rPr>
              <a:t>[INSERT]</a:t>
            </a:r>
            <a:endParaRPr lang="en-US" sz="544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77240" y="1356713"/>
            <a:ext cx="6986916" cy="1329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104"/>
              </a:lnSpc>
            </a:pPr>
            <a:r>
              <a:rPr lang="en-US" sz="7900">
                <a:solidFill>
                  <a:srgbClr val="FFFFFF"/>
                </a:solidFill>
                <a:latin typeface="Open Sans Extra Bold"/>
              </a:rPr>
              <a:t>[TITLE HERE]</a:t>
            </a:r>
            <a:endParaRPr lang="en-US" sz="7931">
              <a:solidFill>
                <a:srgbClr val="FFFFFF"/>
              </a:solidFill>
              <a:latin typeface="Open Sans Extra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777240" y="2810611"/>
            <a:ext cx="5822713" cy="1053808"/>
            <a:chOff x="0" y="0"/>
            <a:chExt cx="1770457" cy="3204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0457" cy="320421"/>
            </a:xfrm>
            <a:custGeom>
              <a:avLst/>
              <a:gdLst/>
              <a:ahLst/>
              <a:cxnLst/>
              <a:rect l="l" t="t" r="r" b="b"/>
              <a:pathLst>
                <a:path w="1770457" h="320421">
                  <a:moveTo>
                    <a:pt x="0" y="0"/>
                  </a:moveTo>
                  <a:lnTo>
                    <a:pt x="1770457" y="0"/>
                  </a:lnTo>
                  <a:lnTo>
                    <a:pt x="1770457" y="320421"/>
                  </a:lnTo>
                  <a:lnTo>
                    <a:pt x="0" y="320421"/>
                  </a:lnTo>
                  <a:close/>
                </a:path>
              </a:pathLst>
            </a:custGeom>
            <a:solidFill>
              <a:srgbClr val="B7A57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770457" cy="348996"/>
            </a:xfrm>
            <a:prstGeom prst="rect">
              <a:avLst/>
            </a:prstGeom>
          </p:spPr>
          <p:txBody>
            <a:bodyPr lIns="38382" tIns="38382" rIns="38382" bIns="38382" rtlCol="0" anchor="ctr"/>
            <a:lstStyle/>
            <a:p>
              <a:pPr algn="ctr">
                <a:lnSpc>
                  <a:spcPts val="200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06616" y="3122649"/>
            <a:ext cx="5563961" cy="443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5"/>
              </a:lnSpc>
            </a:pPr>
            <a:r>
              <a:rPr lang="en-US" sz="2650">
                <a:solidFill>
                  <a:srgbClr val="4B2E83"/>
                </a:solidFill>
                <a:latin typeface="Open Sans"/>
                <a:ea typeface="Open Sans"/>
                <a:cs typeface="Open Sans"/>
              </a:rPr>
              <a:t>[Provide short description]</a:t>
            </a:r>
            <a:endParaRPr lang="en-US" sz="2675">
              <a:solidFill>
                <a:srgbClr val="4B2E83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77240" y="4145803"/>
            <a:ext cx="5945067" cy="2131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18"/>
              </a:lnSpc>
            </a:pPr>
            <a:r>
              <a:rPr lang="en-US">
                <a:solidFill>
                  <a:srgbClr val="FFFFFF"/>
                </a:solidFill>
                <a:latin typeface="Open Sans"/>
              </a:rPr>
              <a:t>Lorem ipsum dolor sit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amet</a:t>
            </a:r>
            <a:r>
              <a:rPr lang="en-US">
                <a:solidFill>
                  <a:srgbClr val="FFFFFF"/>
                </a:solidFill>
                <a:latin typeface="Open Sans"/>
              </a:rPr>
              <a:t>,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consectetur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adipiscing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elit</a:t>
            </a:r>
            <a:r>
              <a:rPr lang="en-US">
                <a:solidFill>
                  <a:srgbClr val="FFFFFF"/>
                </a:solidFill>
                <a:latin typeface="Open Sans"/>
              </a:rPr>
              <a:t>, sed do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eiusmod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tempor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incididunt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ut</a:t>
            </a:r>
            <a:r>
              <a:rPr lang="en-US">
                <a:solidFill>
                  <a:srgbClr val="FFFFFF"/>
                </a:solidFill>
                <a:latin typeface="Open Sans"/>
              </a:rPr>
              <a:t> labore et dolore magna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aliqua</a:t>
            </a:r>
            <a:r>
              <a:rPr lang="en-US">
                <a:solidFill>
                  <a:srgbClr val="FFFFFF"/>
                </a:solidFill>
                <a:latin typeface="Open Sans"/>
              </a:rPr>
              <a:t>. Ut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enim</a:t>
            </a:r>
            <a:r>
              <a:rPr lang="en-US">
                <a:solidFill>
                  <a:srgbClr val="FFFFFF"/>
                </a:solidFill>
                <a:latin typeface="Open Sans"/>
              </a:rPr>
              <a:t> ad minim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veniam</a:t>
            </a:r>
            <a:r>
              <a:rPr lang="en-US">
                <a:solidFill>
                  <a:srgbClr val="FFFFFF"/>
                </a:solidFill>
                <a:latin typeface="Open Sans"/>
              </a:rPr>
              <a:t>,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quis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nostrud</a:t>
            </a:r>
            <a:r>
              <a:rPr lang="en-US">
                <a:solidFill>
                  <a:srgbClr val="FFFFFF"/>
                </a:solidFill>
                <a:latin typeface="Open Sans"/>
              </a:rPr>
              <a:t> exercitation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ullamco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laboris</a:t>
            </a:r>
            <a:r>
              <a:rPr lang="en-US">
                <a:solidFill>
                  <a:srgbClr val="FFFFFF"/>
                </a:solidFill>
                <a:latin typeface="Open Sans"/>
              </a:rPr>
              <a:t> nisi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ut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aliquip</a:t>
            </a:r>
            <a:r>
              <a:rPr lang="en-US">
                <a:solidFill>
                  <a:srgbClr val="FFFFFF"/>
                </a:solidFill>
                <a:latin typeface="Open Sans"/>
              </a:rPr>
              <a:t> ex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ea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commodo</a:t>
            </a:r>
            <a:r>
              <a:rPr lang="en-US">
                <a:solidFill>
                  <a:srgbClr val="FFFFFF"/>
                </a:solidFill>
                <a:latin typeface="Open Sans"/>
              </a:rPr>
              <a:t> </a:t>
            </a:r>
            <a:r>
              <a:rPr lang="en-US" err="1">
                <a:solidFill>
                  <a:srgbClr val="FFFFFF"/>
                </a:solidFill>
                <a:latin typeface="Open Sans"/>
              </a:rPr>
              <a:t>consequat</a:t>
            </a:r>
            <a:r>
              <a:rPr lang="en-US">
                <a:solidFill>
                  <a:srgbClr val="FFFFFF"/>
                </a:solidFill>
                <a:latin typeface="Open Sans"/>
              </a:rPr>
              <a:t>.</a:t>
            </a:r>
            <a:endParaRPr lang="en-US"/>
          </a:p>
          <a:p>
            <a:pPr>
              <a:lnSpc>
                <a:spcPts val="2818"/>
              </a:lnSpc>
            </a:pPr>
            <a:endParaRPr lang="en-US" sz="2013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9367" y="6507915"/>
            <a:ext cx="2524388" cy="487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19"/>
              </a:lnSpc>
            </a:pPr>
            <a:r>
              <a:rPr lang="en-US" sz="2800">
                <a:solidFill>
                  <a:srgbClr val="4B2E83"/>
                </a:solidFill>
                <a:latin typeface="Open Sans"/>
                <a:ea typeface="Open Sans"/>
                <a:cs typeface="Open Sans"/>
              </a:rPr>
              <a:t>Learn more!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9926" y="8014402"/>
            <a:ext cx="3498307" cy="358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[QR code here]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37974" y="8139377"/>
            <a:ext cx="2459895" cy="8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6"/>
              </a:lnSpc>
            </a:pPr>
            <a:r>
              <a:rPr lang="en-US" sz="255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[Date/Deadline]</a:t>
            </a:r>
          </a:p>
          <a:p>
            <a:pPr algn="ctr">
              <a:lnSpc>
                <a:spcPts val="3596"/>
              </a:lnSpc>
            </a:pPr>
            <a:r>
              <a:rPr lang="en-US" sz="2550">
                <a:solidFill>
                  <a:srgbClr val="FFFFFF"/>
                </a:solidFill>
                <a:latin typeface="Open Sans Bold"/>
              </a:rPr>
              <a:t>___________</a:t>
            </a:r>
            <a:endParaRPr lang="en-US" sz="2550">
              <a:solidFill>
                <a:srgbClr val="FFFFFF"/>
              </a:solidFill>
              <a:latin typeface="Open Sans Bold"/>
              <a:ea typeface="Open Sans Bold"/>
              <a:cs typeface="Open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  <Template xmlns="38934ba0-d0c8-4ff1-b39d-50890708cb6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A65E25-B048-415B-AAF4-961CC1865FDF}">
  <ds:schemaRefs>
    <ds:schemaRef ds:uri="38934ba0-d0c8-4ff1-b39d-50890708cb62"/>
    <ds:schemaRef ds:uri="ab06a5aa-8e31-4bdb-9b13-38c58a92ec8a"/>
    <ds:schemaRef ds:uri="ab274330-b409-4ff8-b8ad-c1dc18cc66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2AE211F-F8BB-4E51-B268-2ABC5F8CF488}">
  <ds:schemaRefs>
    <ds:schemaRef ds:uri="38934ba0-d0c8-4ff1-b39d-50890708cb62"/>
    <ds:schemaRef ds:uri="ab06a5aa-8e31-4bdb-9b13-38c58a92ec8a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278FA7F-5B55-4C89-A52F-D52DADB1F4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Research Assistant Professor Hiring Flyer 8.5x11</dc:title>
  <cp:revision>1</cp:revision>
  <dcterms:created xsi:type="dcterms:W3CDTF">2006-08-16T00:00:00Z</dcterms:created>
  <dcterms:modified xsi:type="dcterms:W3CDTF">2023-12-11T18:44:44Z</dcterms:modified>
  <dc:identifier>DAFyTOPdIKg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  <property fmtid="{D5CDD505-2E9C-101B-9397-08002B2CF9AE}" pid="3" name="MediaServiceImageTags">
    <vt:lpwstr/>
  </property>
</Properties>
</file>