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7772400" cy="10058400"/>
  <p:notesSz cx="6858000" cy="9144000"/>
  <p:embeddedFontLst>
    <p:embeddedFont>
      <p:font typeface="Open Sans" panose="020B0606030504020204" pitchFamily="34" charset="0"/>
      <p:regular r:id="rId6"/>
      <p:bold r:id="rId7"/>
      <p:italic r:id="rId8"/>
      <p:boldItalic r:id="rId9"/>
    </p:embeddedFont>
    <p:embeddedFont>
      <p:font typeface="Open Sans Bold" panose="020B0806030504020204" pitchFamily="34" charset="0"/>
      <p:regular r:id="rId10"/>
      <p:bold r:id="rId11"/>
    </p:embeddedFont>
    <p:embeddedFont>
      <p:font typeface="Open Sans Italics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6C1C87-D96A-35EB-9B6C-63FEA55FAEDD}" v="2" dt="2023-12-11T20:25:10.351"/>
    <p1510:client id="{6A537ED2-841A-7366-7BF9-500E5EDD3587}" v="112" dt="2023-12-11T18:25:50.282"/>
    <p1510:client id="{6CC148C7-335C-B53E-3540-63F01B0EB9AB}" v="85" dt="2023-12-11T19:00:39.2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W Global Health Communications" userId="S::dghcomm@uw.edu::820ecf35-4bce-443f-b3af-7ce40c0b543b" providerId="AD" clId="Web-{6CC148C7-335C-B53E-3540-63F01B0EB9AB}"/>
    <pc:docChg chg="modSld">
      <pc:chgData name="UW Global Health Communications" userId="S::dghcomm@uw.edu::820ecf35-4bce-443f-b3af-7ce40c0b543b" providerId="AD" clId="Web-{6CC148C7-335C-B53E-3540-63F01B0EB9AB}" dt="2023-12-11T19:00:39.258" v="61" actId="1076"/>
      <pc:docMkLst>
        <pc:docMk/>
      </pc:docMkLst>
      <pc:sldChg chg="addSp delSp modSp">
        <pc:chgData name="UW Global Health Communications" userId="S::dghcomm@uw.edu::820ecf35-4bce-443f-b3af-7ce40c0b543b" providerId="AD" clId="Web-{6CC148C7-335C-B53E-3540-63F01B0EB9AB}" dt="2023-12-11T19:00:39.258" v="61" actId="1076"/>
        <pc:sldMkLst>
          <pc:docMk/>
          <pc:sldMk cId="0" sldId="256"/>
        </pc:sldMkLst>
        <pc:spChg chg="add">
          <ac:chgData name="UW Global Health Communications" userId="S::dghcomm@uw.edu::820ecf35-4bce-443f-b3af-7ce40c0b543b" providerId="AD" clId="Web-{6CC148C7-335C-B53E-3540-63F01B0EB9AB}" dt="2023-12-11T18:51:41.380" v="0"/>
          <ac:spMkLst>
            <pc:docMk/>
            <pc:sldMk cId="0" sldId="256"/>
            <ac:spMk id="9" creationId="{00565BB0-72CC-2C93-F265-29CC15D3EB6B}"/>
          </ac:spMkLst>
        </pc:spChg>
        <pc:spChg chg="mod">
          <ac:chgData name="UW Global Health Communications" userId="S::dghcomm@uw.edu::820ecf35-4bce-443f-b3af-7ce40c0b543b" providerId="AD" clId="Web-{6CC148C7-335C-B53E-3540-63F01B0EB9AB}" dt="2023-12-11T19:00:39.258" v="61" actId="1076"/>
          <ac:spMkLst>
            <pc:docMk/>
            <pc:sldMk cId="0" sldId="256"/>
            <ac:spMk id="14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6CC148C7-335C-B53E-3540-63F01B0EB9AB}" dt="2023-12-11T19:00:29.805" v="58" actId="1076"/>
          <ac:spMkLst>
            <pc:docMk/>
            <pc:sldMk cId="0" sldId="256"/>
            <ac:spMk id="15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6CC148C7-335C-B53E-3540-63F01B0EB9AB}" dt="2023-12-11T19:00:26.508" v="57" actId="1076"/>
          <ac:spMkLst>
            <pc:docMk/>
            <pc:sldMk cId="0" sldId="256"/>
            <ac:spMk id="17" creationId="{0DB10712-9C0E-0BFA-CB7E-5DAFF6F04BCC}"/>
          </ac:spMkLst>
        </pc:spChg>
        <pc:spChg chg="add">
          <ac:chgData name="UW Global Health Communications" userId="S::dghcomm@uw.edu::820ecf35-4bce-443f-b3af-7ce40c0b543b" providerId="AD" clId="Web-{6CC148C7-335C-B53E-3540-63F01B0EB9AB}" dt="2023-12-11T18:51:50.302" v="1"/>
          <ac:spMkLst>
            <pc:docMk/>
            <pc:sldMk cId="0" sldId="256"/>
            <ac:spMk id="18" creationId="{00565BB0-72CC-2C93-F265-29CC15D3EB6B}"/>
          </ac:spMkLst>
        </pc:spChg>
        <pc:spChg chg="add del mod">
          <ac:chgData name="UW Global Health Communications" userId="S::dghcomm@uw.edu::820ecf35-4bce-443f-b3af-7ce40c0b543b" providerId="AD" clId="Web-{6CC148C7-335C-B53E-3540-63F01B0EB9AB}" dt="2023-12-11T19:00:21.555" v="54"/>
          <ac:spMkLst>
            <pc:docMk/>
            <pc:sldMk cId="0" sldId="256"/>
            <ac:spMk id="19" creationId="{297EEE3E-0D7B-49DE-AC71-5F3FE6E3D744}"/>
          </ac:spMkLst>
        </pc:spChg>
        <pc:grpChg chg="mod">
          <ac:chgData name="UW Global Health Communications" userId="S::dghcomm@uw.edu::820ecf35-4bce-443f-b3af-7ce40c0b543b" providerId="AD" clId="Web-{6CC148C7-335C-B53E-3540-63F01B0EB9AB}" dt="2023-12-11T18:55:33.560" v="50" actId="1076"/>
          <ac:grpSpMkLst>
            <pc:docMk/>
            <pc:sldMk cId="0" sldId="256"/>
            <ac:grpSpMk id="5" creationId="{00000000-0000-0000-0000-000000000000}"/>
          </ac:grpSpMkLst>
        </pc:grpChg>
      </pc:sldChg>
    </pc:docChg>
  </pc:docChgLst>
  <pc:docChgLst>
    <pc:chgData name="UW Global Health Communications" userId="S::dghcomm@uw.edu::820ecf35-4bce-443f-b3af-7ce40c0b543b" providerId="AD" clId="Web-{6A537ED2-841A-7366-7BF9-500E5EDD3587}"/>
    <pc:docChg chg="modSld">
      <pc:chgData name="UW Global Health Communications" userId="S::dghcomm@uw.edu::820ecf35-4bce-443f-b3af-7ce40c0b543b" providerId="AD" clId="Web-{6A537ED2-841A-7366-7BF9-500E5EDD3587}" dt="2023-12-11T18:25:50.282" v="69"/>
      <pc:docMkLst>
        <pc:docMk/>
      </pc:docMkLst>
      <pc:sldChg chg="addSp delSp modSp">
        <pc:chgData name="UW Global Health Communications" userId="S::dghcomm@uw.edu::820ecf35-4bce-443f-b3af-7ce40c0b543b" providerId="AD" clId="Web-{6A537ED2-841A-7366-7BF9-500E5EDD3587}" dt="2023-12-11T18:25:50.282" v="69"/>
        <pc:sldMkLst>
          <pc:docMk/>
          <pc:sldMk cId="0" sldId="256"/>
        </pc:sldMkLst>
        <pc:spChg chg="del">
          <ac:chgData name="UW Global Health Communications" userId="S::dghcomm@uw.edu::820ecf35-4bce-443f-b3af-7ce40c0b543b" providerId="AD" clId="Web-{6A537ED2-841A-7366-7BF9-500E5EDD3587}" dt="2023-12-11T18:25:45.423" v="68"/>
          <ac:spMkLst>
            <pc:docMk/>
            <pc:sldMk cId="0" sldId="256"/>
            <ac:spMk id="9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6A537ED2-841A-7366-7BF9-500E5EDD3587}" dt="2023-12-11T18:24:06.702" v="16" actId="1076"/>
          <ac:spMkLst>
            <pc:docMk/>
            <pc:sldMk cId="0" sldId="256"/>
            <ac:spMk id="10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6A537ED2-841A-7366-7BF9-500E5EDD3587}" dt="2023-12-11T18:24:36.421" v="38" actId="20577"/>
          <ac:spMkLst>
            <pc:docMk/>
            <pc:sldMk cId="0" sldId="256"/>
            <ac:spMk id="11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6A537ED2-841A-7366-7BF9-500E5EDD3587}" dt="2023-12-11T18:25:05.656" v="53" actId="1076"/>
          <ac:spMkLst>
            <pc:docMk/>
            <pc:sldMk cId="0" sldId="256"/>
            <ac:spMk id="12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6A537ED2-841A-7366-7BF9-500E5EDD3587}" dt="2023-12-11T18:25:08.688" v="54" actId="1076"/>
          <ac:spMkLst>
            <pc:docMk/>
            <pc:sldMk cId="0" sldId="256"/>
            <ac:spMk id="13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6A537ED2-841A-7366-7BF9-500E5EDD3587}" dt="2023-12-11T18:25:44.173" v="67" actId="1076"/>
          <ac:spMkLst>
            <pc:docMk/>
            <pc:sldMk cId="0" sldId="256"/>
            <ac:spMk id="15" creationId="{00000000-0000-0000-0000-000000000000}"/>
          </ac:spMkLst>
        </pc:spChg>
        <pc:spChg chg="add mod">
          <ac:chgData name="UW Global Health Communications" userId="S::dghcomm@uw.edu::820ecf35-4bce-443f-b3af-7ce40c0b543b" providerId="AD" clId="Web-{6A537ED2-841A-7366-7BF9-500E5EDD3587}" dt="2023-12-11T18:25:25.329" v="60" actId="1076"/>
          <ac:spMkLst>
            <pc:docMk/>
            <pc:sldMk cId="0" sldId="256"/>
            <ac:spMk id="16" creationId="{5AE4CF02-35D8-A990-7E32-62064DC449DB}"/>
          </ac:spMkLst>
        </pc:spChg>
        <pc:spChg chg="add">
          <ac:chgData name="UW Global Health Communications" userId="S::dghcomm@uw.edu::820ecf35-4bce-443f-b3af-7ce40c0b543b" providerId="AD" clId="Web-{6A537ED2-841A-7366-7BF9-500E5EDD3587}" dt="2023-12-11T18:25:50.282" v="69"/>
          <ac:spMkLst>
            <pc:docMk/>
            <pc:sldMk cId="0" sldId="256"/>
            <ac:spMk id="17" creationId="{0DB10712-9C0E-0BFA-CB7E-5DAFF6F04BCC}"/>
          </ac:spMkLst>
        </pc:spChg>
        <pc:grpChg chg="mod">
          <ac:chgData name="UW Global Health Communications" userId="S::dghcomm@uw.edu::820ecf35-4bce-443f-b3af-7ce40c0b543b" providerId="AD" clId="Web-{6A537ED2-841A-7366-7BF9-500E5EDD3587}" dt="2023-12-11T18:24:51.640" v="43" actId="1076"/>
          <ac:grpSpMkLst>
            <pc:docMk/>
            <pc:sldMk cId="0" sldId="256"/>
            <ac:grpSpMk id="5" creationId="{00000000-0000-0000-0000-000000000000}"/>
          </ac:grpSpMkLst>
        </pc:grpChg>
      </pc:sldChg>
    </pc:docChg>
  </pc:docChgLst>
  <pc:docChgLst>
    <pc:chgData name="Leti Munoz" userId="S::lmunoz2@uw.edu::5140665f-6f62-42d5-bf3d-4b4717b2c4b0" providerId="AD" clId="Web-{076C1C87-D96A-35EB-9B6C-63FEA55FAEDD}"/>
    <pc:docChg chg="modSld">
      <pc:chgData name="Leti Munoz" userId="S::lmunoz2@uw.edu::5140665f-6f62-42d5-bf3d-4b4717b2c4b0" providerId="AD" clId="Web-{076C1C87-D96A-35EB-9B6C-63FEA55FAEDD}" dt="2023-12-11T20:25:10.351" v="1" actId="1076"/>
      <pc:docMkLst>
        <pc:docMk/>
      </pc:docMkLst>
      <pc:sldChg chg="modSp">
        <pc:chgData name="Leti Munoz" userId="S::lmunoz2@uw.edu::5140665f-6f62-42d5-bf3d-4b4717b2c4b0" providerId="AD" clId="Web-{076C1C87-D96A-35EB-9B6C-63FEA55FAEDD}" dt="2023-12-11T20:25:10.351" v="1" actId="1076"/>
        <pc:sldMkLst>
          <pc:docMk/>
          <pc:sldMk cId="0" sldId="256"/>
        </pc:sldMkLst>
        <pc:spChg chg="mod">
          <ac:chgData name="Leti Munoz" userId="S::lmunoz2@uw.edu::5140665f-6f62-42d5-bf3d-4b4717b2c4b0" providerId="AD" clId="Web-{076C1C87-D96A-35EB-9B6C-63FEA55FAEDD}" dt="2023-12-11T20:25:10.351" v="1" actId="1076"/>
          <ac:spMkLst>
            <pc:docMk/>
            <pc:sldMk cId="0" sldId="256"/>
            <ac:spMk id="1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A5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008334" y="6320451"/>
            <a:ext cx="1321475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4271060" y="6305748"/>
            <a:ext cx="1321475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2008334" y="7301223"/>
            <a:ext cx="3644305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809862" y="777240"/>
            <a:ext cx="6217920" cy="8503920"/>
            <a:chOff x="0" y="0"/>
            <a:chExt cx="2121872" cy="29019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21872" cy="2901972"/>
            </a:xfrm>
            <a:custGeom>
              <a:avLst/>
              <a:gdLst/>
              <a:ahLst/>
              <a:cxnLst/>
              <a:rect l="l" t="t" r="r" b="b"/>
              <a:pathLst>
                <a:path w="2121872" h="2901972">
                  <a:moveTo>
                    <a:pt x="0" y="0"/>
                  </a:moveTo>
                  <a:lnTo>
                    <a:pt x="2121872" y="0"/>
                  </a:lnTo>
                  <a:lnTo>
                    <a:pt x="2121872" y="2901972"/>
                  </a:lnTo>
                  <a:lnTo>
                    <a:pt x="0" y="2901972"/>
                  </a:lnTo>
                  <a:close/>
                </a:path>
              </a:pathLst>
            </a:custGeom>
            <a:solidFill>
              <a:srgbClr val="4B2E83">
                <a:alpha val="93725"/>
              </a:srgbClr>
            </a:solidFill>
            <a:ln w="85725" cap="sq">
              <a:solidFill>
                <a:srgbClr val="85754D">
                  <a:alpha val="93725"/>
                </a:srgbClr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28575"/>
              <a:ext cx="2121872" cy="2873398"/>
            </a:xfrm>
            <a:prstGeom prst="rect">
              <a:avLst/>
            </a:prstGeom>
          </p:spPr>
          <p:txBody>
            <a:bodyPr lIns="35121" tIns="35121" rIns="35121" bIns="35121" rtlCol="0" anchor="ctr"/>
            <a:lstStyle/>
            <a:p>
              <a:pPr algn="ctr">
                <a:lnSpc>
                  <a:spcPts val="1886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724149" y="1160848"/>
            <a:ext cx="4389346" cy="342003"/>
          </a:xfrm>
          <a:custGeom>
            <a:avLst/>
            <a:gdLst/>
            <a:ahLst/>
            <a:cxnLst/>
            <a:rect l="l" t="t" r="r" b="b"/>
            <a:pathLst>
              <a:path w="4389346" h="342003">
                <a:moveTo>
                  <a:pt x="0" y="0"/>
                </a:moveTo>
                <a:lnTo>
                  <a:pt x="4389347" y="0"/>
                </a:lnTo>
                <a:lnTo>
                  <a:pt x="4389347" y="342004"/>
                </a:lnTo>
                <a:lnTo>
                  <a:pt x="0" y="342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130546" y="1942320"/>
            <a:ext cx="5511308" cy="1158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500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</a:rPr>
              <a:t>[INSERT EVENT NAME]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75032" y="3793009"/>
            <a:ext cx="5087697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7"/>
              </a:lnSpc>
            </a:pPr>
            <a:r>
              <a:rPr lang="en-US" sz="2150" dirty="0">
                <a:solidFill>
                  <a:srgbClr val="B7A57A"/>
                </a:solidFill>
                <a:latin typeface="Open Sans"/>
                <a:ea typeface="Open Sans"/>
                <a:cs typeface="Open Sans"/>
              </a:rPr>
              <a:t>[Provide a short description about your event here]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12741" y="5184009"/>
            <a:ext cx="4589044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2350" dirty="0">
                <a:solidFill>
                  <a:srgbClr val="FFFFFF"/>
                </a:solidFill>
                <a:latin typeface="Open Sans Bold"/>
              </a:rPr>
              <a:t>[Date]</a:t>
            </a:r>
            <a:endParaRPr lang="en-US" sz="2399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576593" y="5600366"/>
            <a:ext cx="2703469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2350" dirty="0">
                <a:solidFill>
                  <a:srgbClr val="FFFFFF"/>
                </a:solidFill>
                <a:latin typeface="Open Sans Bold"/>
              </a:rPr>
              <a:t>[Time]</a:t>
            </a:r>
            <a:endParaRPr lang="en-US" sz="2399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610159" y="7495473"/>
            <a:ext cx="888792" cy="406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8"/>
              </a:lnSpc>
            </a:pPr>
            <a:r>
              <a:rPr lang="en-US" sz="2399">
                <a:solidFill>
                  <a:srgbClr val="FFFFFF"/>
                </a:solidFill>
                <a:latin typeface="Open Sans"/>
              </a:rPr>
              <a:t>RSVP!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343910" y="7570160"/>
            <a:ext cx="1310870" cy="238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60"/>
              </a:lnSpc>
            </a:pPr>
            <a:r>
              <a:rPr lang="en-US" sz="1400" dirty="0">
                <a:solidFill>
                  <a:srgbClr val="FFFFFF"/>
                </a:solidFill>
                <a:latin typeface="Open Sans Italics"/>
                <a:ea typeface="Open Sans Italics"/>
                <a:cs typeface="Open Sans Italics"/>
              </a:rPr>
              <a:t>[Link here]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5AE4CF02-35D8-A990-7E32-62064DC449DB}"/>
              </a:ext>
            </a:extLst>
          </p:cNvPr>
          <p:cNvSpPr txBox="1"/>
          <p:nvPr/>
        </p:nvSpPr>
        <p:spPr>
          <a:xfrm>
            <a:off x="2579616" y="6064275"/>
            <a:ext cx="2703469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5"/>
              </a:lnSpc>
            </a:pPr>
            <a:r>
              <a:rPr lang="en-US" sz="2350" dirty="0">
                <a:solidFill>
                  <a:srgbClr val="FFFFFF"/>
                </a:solidFill>
                <a:latin typeface="Open Sans Bold"/>
              </a:rPr>
              <a:t>[Location]</a:t>
            </a:r>
            <a:endParaRPr lang="en-US" sz="2399" dirty="0">
              <a:solidFill>
                <a:srgbClr val="FFFFFF"/>
              </a:solidFill>
              <a:latin typeface="Open Sans Bold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B10712-9C0E-0BFA-CB7E-5DAFF6F04BCC}"/>
              </a:ext>
            </a:extLst>
          </p:cNvPr>
          <p:cNvSpPr/>
          <p:nvPr/>
        </p:nvSpPr>
        <p:spPr>
          <a:xfrm>
            <a:off x="2884085" y="6908230"/>
            <a:ext cx="2009068" cy="1779765"/>
          </a:xfrm>
          <a:prstGeom prst="rect">
            <a:avLst/>
          </a:prstGeom>
          <a:solidFill>
            <a:srgbClr val="85754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cs typeface="Calibri"/>
              </a:rPr>
              <a:t>QR code here</a:t>
            </a:r>
            <a:endParaRPr lang="en-US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0565BB0-72CC-2C93-F265-29CC15D3EB6B}"/>
              </a:ext>
            </a:extLst>
          </p:cNvPr>
          <p:cNvSpPr txBox="1"/>
          <p:nvPr/>
        </p:nvSpPr>
        <p:spPr>
          <a:xfrm>
            <a:off x="2748441" y="18939712"/>
            <a:ext cx="32111965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i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The University of Washington is committed to providing access and accommodation in its services, programs, and activities. To make a request connected to a disability or health condition contact </a:t>
            </a:r>
            <a:r>
              <a:rPr lang="en-US" sz="3600" b="1" i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[INSERT sponsoring department contact, phone number, and email address], by [INSERT specific date].</a:t>
            </a:r>
            <a:endParaRPr lang="en-US" sz="3600" b="1" dirty="0">
              <a:cs typeface="Calibri"/>
            </a:endParaRP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00565BB0-72CC-2C93-F265-29CC15D3EB6B}"/>
              </a:ext>
            </a:extLst>
          </p:cNvPr>
          <p:cNvSpPr txBox="1"/>
          <p:nvPr/>
        </p:nvSpPr>
        <p:spPr>
          <a:xfrm>
            <a:off x="2891316" y="19082587"/>
            <a:ext cx="32111965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i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The University of Washington is committed to providing access and accommodation in its services, programs, and activities. To make a request connected to a disability or health condition contact </a:t>
            </a:r>
            <a:r>
              <a:rPr lang="en-US" sz="3600" b="1" i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[INSERT sponsoring department contact, phone number, and email address], by [INSERT specific date].</a:t>
            </a:r>
            <a:endParaRPr lang="en-US" sz="3600" b="1" dirty="0"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BEFEFAD17A4B43A8378381BF28CF4F" ma:contentTypeVersion="19" ma:contentTypeDescription="Create a new document." ma:contentTypeScope="" ma:versionID="dbe81ea0ab4112776bd9ab7c6c9e846f">
  <xsd:schema xmlns:xsd="http://www.w3.org/2001/XMLSchema" xmlns:xs="http://www.w3.org/2001/XMLSchema" xmlns:p="http://schemas.microsoft.com/office/2006/metadata/properties" xmlns:ns2="38934ba0-d0c8-4ff1-b39d-50890708cb62" xmlns:ns3="ab274330-b409-4ff8-b8ad-c1dc18cc66a1" xmlns:ns4="ab06a5aa-8e31-4bdb-9b13-38c58a92ec8a" targetNamespace="http://schemas.microsoft.com/office/2006/metadata/properties" ma:root="true" ma:fieldsID="7190a79e39cd070941efa518ff5f6f84" ns2:_="" ns3:_="" ns4:_="">
    <xsd:import namespace="38934ba0-d0c8-4ff1-b39d-50890708cb62"/>
    <xsd:import namespace="ab274330-b409-4ff8-b8ad-c1dc18cc66a1"/>
    <xsd:import namespace="ab06a5aa-8e31-4bdb-9b13-38c58a92ec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Templ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934ba0-d0c8-4ff1-b39d-50890708cb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emplate" ma:index="26" nillable="true" ma:displayName="Template" ma:format="Dropdown" ma:internalName="Template">
      <xsd:simpleType>
        <xsd:restriction base="dms:Choice">
          <xsd:enumeration value="Choice 1"/>
          <xsd:enumeration value="Choice 2"/>
          <xsd:enumeration value="Choice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274330-b409-4ff8-b8ad-c1dc18cc6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06a5aa-8e31-4bdb-9b13-38c58a92ec8a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657423d6-0b6a-4b48-b884-c71dd65d8512}" ma:internalName="TaxCatchAll" ma:showField="CatchAllData" ma:web="ab274330-b409-4ff8-b8ad-c1dc18cc66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8934ba0-d0c8-4ff1-b39d-50890708cb62">
      <Terms xmlns="http://schemas.microsoft.com/office/infopath/2007/PartnerControls"/>
    </lcf76f155ced4ddcb4097134ff3c332f>
    <TaxCatchAll xmlns="ab06a5aa-8e31-4bdb-9b13-38c58a92ec8a" xsi:nil="true"/>
    <Template xmlns="38934ba0-d0c8-4ff1-b39d-50890708cb62" xsi:nil="true"/>
  </documentManagement>
</p:properties>
</file>

<file path=customXml/itemProps1.xml><?xml version="1.0" encoding="utf-8"?>
<ds:datastoreItem xmlns:ds="http://schemas.openxmlformats.org/officeDocument/2006/customXml" ds:itemID="{8D0EB8E0-640E-45CA-92DA-AEF5508A2D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4BBCDD-C298-4A52-8233-CE743E0C62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934ba0-d0c8-4ff1-b39d-50890708cb62"/>
    <ds:schemaRef ds:uri="ab274330-b409-4ff8-b8ad-c1dc18cc66a1"/>
    <ds:schemaRef ds:uri="ab06a5aa-8e31-4bdb-9b13-38c58a92ec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710EFCB-ED5B-487C-B205-9CC81EE666FA}">
  <ds:schemaRefs>
    <ds:schemaRef ds:uri="http://schemas.microsoft.com/office/2006/metadata/properties"/>
    <ds:schemaRef ds:uri="http://schemas.microsoft.com/office/infopath/2007/PartnerControls"/>
    <ds:schemaRef ds:uri="38934ba0-d0c8-4ff1-b39d-50890708cb62"/>
    <ds:schemaRef ds:uri="ab06a5aa-8e31-4bdb-9b13-38c58a92ec8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Mixer Flyer - November 2023</dc:title>
  <cp:revision>47</cp:revision>
  <dcterms:created xsi:type="dcterms:W3CDTF">2006-08-16T00:00:00Z</dcterms:created>
  <dcterms:modified xsi:type="dcterms:W3CDTF">2023-12-11T20:25:19Z</dcterms:modified>
  <dc:identifier>DAFxiEhEE2o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0x01010058BEFEFAD17A4B43A8378381BF28CF4F</vt:lpwstr>
  </property>
  <property fmtid="{D5CDD505-2E9C-101B-9397-08002B2CF9AE}" pid="3" name="MediaServiceImageTags">
    <vt:lpwstr/>
  </property>
</Properties>
</file>