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" userDrawn="1">
          <p15:clr>
            <a:srgbClr val="A4A3A4"/>
          </p15:clr>
        </p15:guide>
        <p15:guide id="2" pos="61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1B887"/>
    <a:srgbClr val="33006F"/>
    <a:srgbClr val="EDE5F0"/>
    <a:srgbClr val="D9CBE1"/>
    <a:srgbClr val="D8CBE1"/>
    <a:srgbClr val="ECE5F0"/>
    <a:srgbClr val="E2CA91"/>
    <a:srgbClr val="33006D"/>
    <a:srgbClr val="33005C"/>
    <a:srgbClr val="4B2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/>
    <p:restoredTop sz="94674"/>
  </p:normalViewPr>
  <p:slideViewPr>
    <p:cSldViewPr snapToGrid="0" snapToObjects="1">
      <p:cViewPr varScale="1">
        <p:scale>
          <a:sx n="109" d="100"/>
          <a:sy n="109" d="100"/>
        </p:scale>
        <p:origin x="2096" y="192"/>
      </p:cViewPr>
      <p:guideLst>
        <p:guide orient="horz" pos="99"/>
        <p:guide pos="61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D3471F7-76D1-19D7-BF34-40B0C0B4581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484080" y="3379"/>
            <a:ext cx="3575076" cy="7769022"/>
            <a:chOff x="3176938" y="3388"/>
            <a:chExt cx="4595462" cy="10058399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2F95642-9970-02D5-4B9A-4C0DB9AFBAA7}"/>
                </a:ext>
              </a:extLst>
            </p:cNvPr>
            <p:cNvSpPr/>
            <p:nvPr userDrawn="1"/>
          </p:nvSpPr>
          <p:spPr>
            <a:xfrm>
              <a:off x="4197170" y="3388"/>
              <a:ext cx="3336289" cy="10058399"/>
            </a:xfrm>
            <a:custGeom>
              <a:avLst/>
              <a:gdLst>
                <a:gd name="connsiteX0" fmla="*/ 0 w 3336289"/>
                <a:gd name="connsiteY0" fmla="*/ 10058399 h 10058399"/>
                <a:gd name="connsiteX1" fmla="*/ 655320 w 3336289"/>
                <a:gd name="connsiteY1" fmla="*/ 10058399 h 10058399"/>
                <a:gd name="connsiteX2" fmla="*/ 3336290 w 3336289"/>
                <a:gd name="connsiteY2" fmla="*/ 0 h 10058399"/>
                <a:gd name="connsiteX3" fmla="*/ 2680969 w 333628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6289" h="10058399">
                  <a:moveTo>
                    <a:pt x="0" y="10058399"/>
                  </a:moveTo>
                  <a:lnTo>
                    <a:pt x="655320" y="10058399"/>
                  </a:lnTo>
                  <a:lnTo>
                    <a:pt x="3336290" y="0"/>
                  </a:lnTo>
                  <a:lnTo>
                    <a:pt x="2680969" y="0"/>
                  </a:lnTo>
                  <a:close/>
                </a:path>
              </a:pathLst>
            </a:custGeom>
            <a:solidFill>
              <a:srgbClr val="D8CBE1"/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052203F-E0A0-BD45-CB7D-1CE40959C6BE}"/>
                </a:ext>
              </a:extLst>
            </p:cNvPr>
            <p:cNvSpPr/>
            <p:nvPr userDrawn="1"/>
          </p:nvSpPr>
          <p:spPr>
            <a:xfrm>
              <a:off x="3176938" y="3388"/>
              <a:ext cx="3700779" cy="10058399"/>
            </a:xfrm>
            <a:custGeom>
              <a:avLst/>
              <a:gdLst>
                <a:gd name="connsiteX0" fmla="*/ 2680970 w 3700779"/>
                <a:gd name="connsiteY0" fmla="*/ 0 h 10058399"/>
                <a:gd name="connsiteX1" fmla="*/ 0 w 3700779"/>
                <a:gd name="connsiteY1" fmla="*/ 10058399 h 10058399"/>
                <a:gd name="connsiteX2" fmla="*/ 1019810 w 3700779"/>
                <a:gd name="connsiteY2" fmla="*/ 10058399 h 10058399"/>
                <a:gd name="connsiteX3" fmla="*/ 3700780 w 370077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77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19810" y="10058399"/>
                  </a:lnTo>
                  <a:lnTo>
                    <a:pt x="3700780" y="0"/>
                  </a:lnTo>
                  <a:close/>
                </a:path>
              </a:pathLst>
            </a:custGeom>
            <a:solidFill>
              <a:srgbClr val="ECE5F0"/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A32F741-DABE-65B8-1B84-1DF4643F0353}"/>
                </a:ext>
              </a:extLst>
            </p:cNvPr>
            <p:cNvSpPr/>
            <p:nvPr userDrawn="1"/>
          </p:nvSpPr>
          <p:spPr>
            <a:xfrm>
              <a:off x="4852671" y="3388"/>
              <a:ext cx="2919729" cy="10058399"/>
            </a:xfrm>
            <a:custGeom>
              <a:avLst/>
              <a:gdLst>
                <a:gd name="connsiteX0" fmla="*/ 2680970 w 2919729"/>
                <a:gd name="connsiteY0" fmla="*/ 0 h 10058399"/>
                <a:gd name="connsiteX1" fmla="*/ 0 w 2919729"/>
                <a:gd name="connsiteY1" fmla="*/ 10058399 h 10058399"/>
                <a:gd name="connsiteX2" fmla="*/ 1024890 w 2919729"/>
                <a:gd name="connsiteY2" fmla="*/ 10058399 h 10058399"/>
                <a:gd name="connsiteX3" fmla="*/ 2919730 w 2919729"/>
                <a:gd name="connsiteY3" fmla="*/ 2947670 h 10058399"/>
                <a:gd name="connsiteX4" fmla="*/ 2919730 w 2919729"/>
                <a:gd name="connsiteY4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2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24890" y="10058399"/>
                  </a:lnTo>
                  <a:lnTo>
                    <a:pt x="2919730" y="2947670"/>
                  </a:lnTo>
                  <a:lnTo>
                    <a:pt x="2919730" y="0"/>
                  </a:lnTo>
                  <a:close/>
                </a:path>
              </a:pathLst>
            </a:custGeom>
            <a:solidFill>
              <a:srgbClr val="ECE5F0"/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Freeform 96">
            <a:extLst>
              <a:ext uri="{FF2B5EF4-FFF2-40B4-BE49-F238E27FC236}">
                <a16:creationId xmlns:a16="http://schemas.microsoft.com/office/drawing/2014/main" id="{BFCFED05-E3DA-8A5C-D405-D08FA3938760}"/>
              </a:ext>
            </a:extLst>
          </p:cNvPr>
          <p:cNvSpPr/>
          <p:nvPr userDrawn="1"/>
        </p:nvSpPr>
        <p:spPr>
          <a:xfrm>
            <a:off x="0" y="1258939"/>
            <a:ext cx="10058400" cy="6362844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91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BE56E5C-CAF8-BC06-45BC-24B68CE370E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69552" y="1436838"/>
            <a:ext cx="4891290" cy="252845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391" b="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5pPr marL="1413114" indent="0">
              <a:buNone/>
              <a:defRPr/>
            </a:lvl5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21072F-3D1E-8E48-BBB3-262B0B2A0F00}"/>
              </a:ext>
            </a:extLst>
          </p:cNvPr>
          <p:cNvGrpSpPr/>
          <p:nvPr userDrawn="1"/>
        </p:nvGrpSpPr>
        <p:grpSpPr>
          <a:xfrm>
            <a:off x="6051190" y="6910771"/>
            <a:ext cx="4008163" cy="709414"/>
            <a:chOff x="3764237" y="9148912"/>
            <a:chExt cx="4008163" cy="709414"/>
          </a:xfrm>
        </p:grpSpPr>
        <p:sp>
          <p:nvSpPr>
            <p:cNvPr id="24" name="Graphic 4">
              <a:extLst>
                <a:ext uri="{FF2B5EF4-FFF2-40B4-BE49-F238E27FC236}">
                  <a16:creationId xmlns:a16="http://schemas.microsoft.com/office/drawing/2014/main" id="{5FAE19E6-5393-C1C7-DDDD-17F7FDC409A2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764237" y="9148912"/>
              <a:ext cx="4008163" cy="709414"/>
            </a:xfrm>
            <a:custGeom>
              <a:avLst/>
              <a:gdLst>
                <a:gd name="connsiteX0" fmla="*/ 4524800 w 4781072"/>
                <a:gd name="connsiteY0" fmla="*/ 887411 h 887411"/>
                <a:gd name="connsiteX1" fmla="*/ 0 w 4781072"/>
                <a:gd name="connsiteY1" fmla="*/ 887411 h 887411"/>
                <a:gd name="connsiteX2" fmla="*/ 0 w 4781072"/>
                <a:gd name="connsiteY2" fmla="*/ 0 h 887411"/>
                <a:gd name="connsiteX3" fmla="*/ 4781072 w 4781072"/>
                <a:gd name="connsiteY3" fmla="*/ 0 h 88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1072" h="887411">
                  <a:moveTo>
                    <a:pt x="4524800" y="887411"/>
                  </a:moveTo>
                  <a:lnTo>
                    <a:pt x="0" y="887411"/>
                  </a:lnTo>
                  <a:lnTo>
                    <a:pt x="0" y="0"/>
                  </a:lnTo>
                  <a:lnTo>
                    <a:pt x="4781072" y="0"/>
                  </a:lnTo>
                  <a:close/>
                </a:path>
              </a:pathLst>
            </a:custGeom>
            <a:solidFill>
              <a:srgbClr val="D1B887"/>
            </a:solidFill>
            <a:ln w="6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F127568-2D17-FED8-656F-78EF822294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5126257" y="9194996"/>
              <a:ext cx="635000" cy="6350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642B079-9639-1704-4D6B-BC87911897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6016672" y="9194996"/>
              <a:ext cx="635000" cy="635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27F9A58-A8E7-4FAE-FB0E-ECC2DE9847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6907085" y="9194996"/>
              <a:ext cx="635000" cy="63500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3FA58B6-9272-B4A1-AE6D-EA28736FEB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4235843" y="9194996"/>
              <a:ext cx="635000" cy="635000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536500AC-72CB-DD45-E9BE-628FD15D436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3497" y="5708805"/>
            <a:ext cx="3118956" cy="1857482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47FE198-69C6-D98D-FC07-628668B6E52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142957"/>
            <a:ext cx="2154835" cy="155839"/>
            <a:chOff x="503162" y="3954748"/>
            <a:chExt cx="1723868" cy="12467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7F908A6-272E-98CC-3BE2-039FCFF54A47}"/>
                </a:ext>
              </a:extLst>
            </p:cNvPr>
            <p:cNvSpPr/>
            <p:nvPr/>
          </p:nvSpPr>
          <p:spPr>
            <a:xfrm>
              <a:off x="503162" y="3954748"/>
              <a:ext cx="1723868" cy="124671"/>
            </a:xfrm>
            <a:custGeom>
              <a:avLst/>
              <a:gdLst>
                <a:gd name="connsiteX0" fmla="*/ 0 w 1723868"/>
                <a:gd name="connsiteY0" fmla="*/ 0 h 124671"/>
                <a:gd name="connsiteX1" fmla="*/ 0 w 1723868"/>
                <a:gd name="connsiteY1" fmla="*/ 124672 h 124671"/>
                <a:gd name="connsiteX2" fmla="*/ 1689639 w 1723868"/>
                <a:gd name="connsiteY2" fmla="*/ 124672 h 124671"/>
                <a:gd name="connsiteX3" fmla="*/ 1723869 w 1723868"/>
                <a:gd name="connsiteY3" fmla="*/ 0 h 1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3868" h="124671">
                  <a:moveTo>
                    <a:pt x="0" y="0"/>
                  </a:moveTo>
                  <a:lnTo>
                    <a:pt x="0" y="124672"/>
                  </a:lnTo>
                  <a:lnTo>
                    <a:pt x="1689639" y="124672"/>
                  </a:lnTo>
                  <a:lnTo>
                    <a:pt x="1723869" y="0"/>
                  </a:lnTo>
                  <a:close/>
                </a:path>
              </a:pathLst>
            </a:custGeom>
            <a:solidFill>
              <a:srgbClr val="D0B787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C5C8AE6-177F-6237-2847-40D5A462787A}"/>
                </a:ext>
              </a:extLst>
            </p:cNvPr>
            <p:cNvSpPr/>
            <p:nvPr/>
          </p:nvSpPr>
          <p:spPr>
            <a:xfrm>
              <a:off x="720699" y="3974906"/>
              <a:ext cx="1258909" cy="84364"/>
            </a:xfrm>
            <a:custGeom>
              <a:avLst/>
              <a:gdLst>
                <a:gd name="connsiteX0" fmla="*/ 1218023 w 1258909"/>
                <a:gd name="connsiteY0" fmla="*/ 58118 h 84364"/>
                <a:gd name="connsiteX1" fmla="*/ 1218023 w 1258909"/>
                <a:gd name="connsiteY1" fmla="*/ 12186 h 84364"/>
                <a:gd name="connsiteX2" fmla="*/ 1250352 w 1258909"/>
                <a:gd name="connsiteY2" fmla="*/ 63742 h 84364"/>
                <a:gd name="connsiteX3" fmla="*/ 1253204 w 1258909"/>
                <a:gd name="connsiteY3" fmla="*/ 63742 h 84364"/>
                <a:gd name="connsiteX4" fmla="*/ 1253204 w 1258909"/>
                <a:gd name="connsiteY4" fmla="*/ 7499 h 84364"/>
                <a:gd name="connsiteX5" fmla="*/ 1258909 w 1258909"/>
                <a:gd name="connsiteY5" fmla="*/ 1875 h 84364"/>
                <a:gd name="connsiteX6" fmla="*/ 1242745 w 1258909"/>
                <a:gd name="connsiteY6" fmla="*/ 1875 h 84364"/>
                <a:gd name="connsiteX7" fmla="*/ 1248450 w 1258909"/>
                <a:gd name="connsiteY7" fmla="*/ 7499 h 84364"/>
                <a:gd name="connsiteX8" fmla="*/ 1248450 w 1258909"/>
                <a:gd name="connsiteY8" fmla="*/ 46869 h 84364"/>
                <a:gd name="connsiteX9" fmla="*/ 1219925 w 1258909"/>
                <a:gd name="connsiteY9" fmla="*/ 2812 h 84364"/>
                <a:gd name="connsiteX10" fmla="*/ 1206613 w 1258909"/>
                <a:gd name="connsiteY10" fmla="*/ 2812 h 84364"/>
                <a:gd name="connsiteX11" fmla="*/ 1212318 w 1258909"/>
                <a:gd name="connsiteY11" fmla="*/ 8436 h 84364"/>
                <a:gd name="connsiteX12" fmla="*/ 1212318 w 1258909"/>
                <a:gd name="connsiteY12" fmla="*/ 59055 h 84364"/>
                <a:gd name="connsiteX13" fmla="*/ 1206613 w 1258909"/>
                <a:gd name="connsiteY13" fmla="*/ 64679 h 84364"/>
                <a:gd name="connsiteX14" fmla="*/ 1222777 w 1258909"/>
                <a:gd name="connsiteY14" fmla="*/ 64679 h 84364"/>
                <a:gd name="connsiteX15" fmla="*/ 1218023 w 1258909"/>
                <a:gd name="connsiteY15" fmla="*/ 58118 h 84364"/>
                <a:gd name="connsiteX16" fmla="*/ 1169530 w 1258909"/>
                <a:gd name="connsiteY16" fmla="*/ 59992 h 84364"/>
                <a:gd name="connsiteX17" fmla="*/ 1152415 w 1258909"/>
                <a:gd name="connsiteY17" fmla="*/ 32808 h 84364"/>
                <a:gd name="connsiteX18" fmla="*/ 1169530 w 1258909"/>
                <a:gd name="connsiteY18" fmla="*/ 5624 h 84364"/>
                <a:gd name="connsiteX19" fmla="*/ 1186646 w 1258909"/>
                <a:gd name="connsiteY19" fmla="*/ 32808 h 84364"/>
                <a:gd name="connsiteX20" fmla="*/ 1169530 w 1258909"/>
                <a:gd name="connsiteY20" fmla="*/ 59992 h 84364"/>
                <a:gd name="connsiteX21" fmla="*/ 1144809 w 1258909"/>
                <a:gd name="connsiteY21" fmla="*/ 31871 h 84364"/>
                <a:gd name="connsiteX22" fmla="*/ 1169530 w 1258909"/>
                <a:gd name="connsiteY22" fmla="*/ 63742 h 84364"/>
                <a:gd name="connsiteX23" fmla="*/ 1194252 w 1258909"/>
                <a:gd name="connsiteY23" fmla="*/ 31871 h 84364"/>
                <a:gd name="connsiteX24" fmla="*/ 1169530 w 1258909"/>
                <a:gd name="connsiteY24" fmla="*/ 0 h 84364"/>
                <a:gd name="connsiteX25" fmla="*/ 1144809 w 1258909"/>
                <a:gd name="connsiteY25" fmla="*/ 31871 h 84364"/>
                <a:gd name="connsiteX26" fmla="*/ 1116283 w 1258909"/>
                <a:gd name="connsiteY26" fmla="*/ 58118 h 84364"/>
                <a:gd name="connsiteX27" fmla="*/ 1116283 w 1258909"/>
                <a:gd name="connsiteY27" fmla="*/ 5624 h 84364"/>
                <a:gd name="connsiteX28" fmla="*/ 1127694 w 1258909"/>
                <a:gd name="connsiteY28" fmla="*/ 5624 h 84364"/>
                <a:gd name="connsiteX29" fmla="*/ 1134349 w 1258909"/>
                <a:gd name="connsiteY29" fmla="*/ 12186 h 84364"/>
                <a:gd name="connsiteX30" fmla="*/ 1134349 w 1258909"/>
                <a:gd name="connsiteY30" fmla="*/ 937 h 84364"/>
                <a:gd name="connsiteX31" fmla="*/ 1090611 w 1258909"/>
                <a:gd name="connsiteY31" fmla="*/ 937 h 84364"/>
                <a:gd name="connsiteX32" fmla="*/ 1090611 w 1258909"/>
                <a:gd name="connsiteY32" fmla="*/ 12186 h 84364"/>
                <a:gd name="connsiteX33" fmla="*/ 1097267 w 1258909"/>
                <a:gd name="connsiteY33" fmla="*/ 5624 h 84364"/>
                <a:gd name="connsiteX34" fmla="*/ 1108677 w 1258909"/>
                <a:gd name="connsiteY34" fmla="*/ 5624 h 84364"/>
                <a:gd name="connsiteX35" fmla="*/ 1108677 w 1258909"/>
                <a:gd name="connsiteY35" fmla="*/ 58118 h 84364"/>
                <a:gd name="connsiteX36" fmla="*/ 1103923 w 1258909"/>
                <a:gd name="connsiteY36" fmla="*/ 62805 h 84364"/>
                <a:gd name="connsiteX37" fmla="*/ 1121038 w 1258909"/>
                <a:gd name="connsiteY37" fmla="*/ 62805 h 84364"/>
                <a:gd name="connsiteX38" fmla="*/ 1116283 w 1258909"/>
                <a:gd name="connsiteY38" fmla="*/ 58118 h 84364"/>
                <a:gd name="connsiteX39" fmla="*/ 1069692 w 1258909"/>
                <a:gd name="connsiteY39" fmla="*/ 34683 h 84364"/>
                <a:gd name="connsiteX40" fmla="*/ 1069692 w 1258909"/>
                <a:gd name="connsiteY40" fmla="*/ 54368 h 84364"/>
                <a:gd name="connsiteX41" fmla="*/ 1059233 w 1258909"/>
                <a:gd name="connsiteY41" fmla="*/ 59055 h 84364"/>
                <a:gd name="connsiteX42" fmla="*/ 1038315 w 1258909"/>
                <a:gd name="connsiteY42" fmla="*/ 31871 h 84364"/>
                <a:gd name="connsiteX43" fmla="*/ 1059233 w 1258909"/>
                <a:gd name="connsiteY43" fmla="*/ 4687 h 84364"/>
                <a:gd name="connsiteX44" fmla="*/ 1066840 w 1258909"/>
                <a:gd name="connsiteY44" fmla="*/ 7499 h 84364"/>
                <a:gd name="connsiteX45" fmla="*/ 1073496 w 1258909"/>
                <a:gd name="connsiteY45" fmla="*/ 14061 h 84364"/>
                <a:gd name="connsiteX46" fmla="*/ 1073496 w 1258909"/>
                <a:gd name="connsiteY46" fmla="*/ 4687 h 84364"/>
                <a:gd name="connsiteX47" fmla="*/ 1059233 w 1258909"/>
                <a:gd name="connsiteY47" fmla="*/ 937 h 84364"/>
                <a:gd name="connsiteX48" fmla="*/ 1029757 w 1258909"/>
                <a:gd name="connsiteY48" fmla="*/ 32808 h 84364"/>
                <a:gd name="connsiteX49" fmla="*/ 1059233 w 1258909"/>
                <a:gd name="connsiteY49" fmla="*/ 64679 h 84364"/>
                <a:gd name="connsiteX50" fmla="*/ 1076348 w 1258909"/>
                <a:gd name="connsiteY50" fmla="*/ 59992 h 84364"/>
                <a:gd name="connsiteX51" fmla="*/ 1076348 w 1258909"/>
                <a:gd name="connsiteY51" fmla="*/ 35620 h 84364"/>
                <a:gd name="connsiteX52" fmla="*/ 1081102 w 1258909"/>
                <a:gd name="connsiteY52" fmla="*/ 30934 h 84364"/>
                <a:gd name="connsiteX53" fmla="*/ 1064938 w 1258909"/>
                <a:gd name="connsiteY53" fmla="*/ 30934 h 84364"/>
                <a:gd name="connsiteX54" fmla="*/ 1069692 w 1258909"/>
                <a:gd name="connsiteY54" fmla="*/ 34683 h 84364"/>
                <a:gd name="connsiteX55" fmla="*/ 977461 w 1258909"/>
                <a:gd name="connsiteY55" fmla="*/ 58118 h 84364"/>
                <a:gd name="connsiteX56" fmla="*/ 977461 w 1258909"/>
                <a:gd name="connsiteY56" fmla="*/ 12186 h 84364"/>
                <a:gd name="connsiteX57" fmla="*/ 1010741 w 1258909"/>
                <a:gd name="connsiteY57" fmla="*/ 63742 h 84364"/>
                <a:gd name="connsiteX58" fmla="*/ 1013593 w 1258909"/>
                <a:gd name="connsiteY58" fmla="*/ 63742 h 84364"/>
                <a:gd name="connsiteX59" fmla="*/ 1013593 w 1258909"/>
                <a:gd name="connsiteY59" fmla="*/ 7499 h 84364"/>
                <a:gd name="connsiteX60" fmla="*/ 1019298 w 1258909"/>
                <a:gd name="connsiteY60" fmla="*/ 1875 h 84364"/>
                <a:gd name="connsiteX61" fmla="*/ 1003134 w 1258909"/>
                <a:gd name="connsiteY61" fmla="*/ 1875 h 84364"/>
                <a:gd name="connsiteX62" fmla="*/ 1008839 w 1258909"/>
                <a:gd name="connsiteY62" fmla="*/ 7499 h 84364"/>
                <a:gd name="connsiteX63" fmla="*/ 1008839 w 1258909"/>
                <a:gd name="connsiteY63" fmla="*/ 46869 h 84364"/>
                <a:gd name="connsiteX64" fmla="*/ 980314 w 1258909"/>
                <a:gd name="connsiteY64" fmla="*/ 2812 h 84364"/>
                <a:gd name="connsiteX65" fmla="*/ 967002 w 1258909"/>
                <a:gd name="connsiteY65" fmla="*/ 2812 h 84364"/>
                <a:gd name="connsiteX66" fmla="*/ 972707 w 1258909"/>
                <a:gd name="connsiteY66" fmla="*/ 8436 h 84364"/>
                <a:gd name="connsiteX67" fmla="*/ 972707 w 1258909"/>
                <a:gd name="connsiteY67" fmla="*/ 59055 h 84364"/>
                <a:gd name="connsiteX68" fmla="*/ 967002 w 1258909"/>
                <a:gd name="connsiteY68" fmla="*/ 64679 h 84364"/>
                <a:gd name="connsiteX69" fmla="*/ 983166 w 1258909"/>
                <a:gd name="connsiteY69" fmla="*/ 64679 h 84364"/>
                <a:gd name="connsiteX70" fmla="*/ 977461 w 1258909"/>
                <a:gd name="connsiteY70" fmla="*/ 58118 h 84364"/>
                <a:gd name="connsiteX71" fmla="*/ 932772 w 1258909"/>
                <a:gd name="connsiteY71" fmla="*/ 1875 h 84364"/>
                <a:gd name="connsiteX72" fmla="*/ 937526 w 1258909"/>
                <a:gd name="connsiteY72" fmla="*/ 6562 h 84364"/>
                <a:gd name="connsiteX73" fmla="*/ 937526 w 1258909"/>
                <a:gd name="connsiteY73" fmla="*/ 58118 h 84364"/>
                <a:gd name="connsiteX74" fmla="*/ 932772 w 1258909"/>
                <a:gd name="connsiteY74" fmla="*/ 62805 h 84364"/>
                <a:gd name="connsiteX75" fmla="*/ 949887 w 1258909"/>
                <a:gd name="connsiteY75" fmla="*/ 62805 h 84364"/>
                <a:gd name="connsiteX76" fmla="*/ 945133 w 1258909"/>
                <a:gd name="connsiteY76" fmla="*/ 58118 h 84364"/>
                <a:gd name="connsiteX77" fmla="*/ 945133 w 1258909"/>
                <a:gd name="connsiteY77" fmla="*/ 6562 h 84364"/>
                <a:gd name="connsiteX78" fmla="*/ 949887 w 1258909"/>
                <a:gd name="connsiteY78" fmla="*/ 1875 h 84364"/>
                <a:gd name="connsiteX79" fmla="*/ 932772 w 1258909"/>
                <a:gd name="connsiteY79" fmla="*/ 1875 h 84364"/>
                <a:gd name="connsiteX80" fmla="*/ 877623 w 1258909"/>
                <a:gd name="connsiteY80" fmla="*/ 31871 h 84364"/>
                <a:gd name="connsiteX81" fmla="*/ 904247 w 1258909"/>
                <a:gd name="connsiteY81" fmla="*/ 31871 h 84364"/>
                <a:gd name="connsiteX82" fmla="*/ 904247 w 1258909"/>
                <a:gd name="connsiteY82" fmla="*/ 58118 h 84364"/>
                <a:gd name="connsiteX83" fmla="*/ 899492 w 1258909"/>
                <a:gd name="connsiteY83" fmla="*/ 62805 h 84364"/>
                <a:gd name="connsiteX84" fmla="*/ 916608 w 1258909"/>
                <a:gd name="connsiteY84" fmla="*/ 62805 h 84364"/>
                <a:gd name="connsiteX85" fmla="*/ 911853 w 1258909"/>
                <a:gd name="connsiteY85" fmla="*/ 58118 h 84364"/>
                <a:gd name="connsiteX86" fmla="*/ 911853 w 1258909"/>
                <a:gd name="connsiteY86" fmla="*/ 6562 h 84364"/>
                <a:gd name="connsiteX87" fmla="*/ 916608 w 1258909"/>
                <a:gd name="connsiteY87" fmla="*/ 1875 h 84364"/>
                <a:gd name="connsiteX88" fmla="*/ 899492 w 1258909"/>
                <a:gd name="connsiteY88" fmla="*/ 1875 h 84364"/>
                <a:gd name="connsiteX89" fmla="*/ 904247 w 1258909"/>
                <a:gd name="connsiteY89" fmla="*/ 6562 h 84364"/>
                <a:gd name="connsiteX90" fmla="*/ 904247 w 1258909"/>
                <a:gd name="connsiteY90" fmla="*/ 28121 h 84364"/>
                <a:gd name="connsiteX91" fmla="*/ 877623 w 1258909"/>
                <a:gd name="connsiteY91" fmla="*/ 28121 h 84364"/>
                <a:gd name="connsiteX92" fmla="*/ 877623 w 1258909"/>
                <a:gd name="connsiteY92" fmla="*/ 6562 h 84364"/>
                <a:gd name="connsiteX93" fmla="*/ 882377 w 1258909"/>
                <a:gd name="connsiteY93" fmla="*/ 1875 h 84364"/>
                <a:gd name="connsiteX94" fmla="*/ 865262 w 1258909"/>
                <a:gd name="connsiteY94" fmla="*/ 1875 h 84364"/>
                <a:gd name="connsiteX95" fmla="*/ 870017 w 1258909"/>
                <a:gd name="connsiteY95" fmla="*/ 6562 h 84364"/>
                <a:gd name="connsiteX96" fmla="*/ 870017 w 1258909"/>
                <a:gd name="connsiteY96" fmla="*/ 58118 h 84364"/>
                <a:gd name="connsiteX97" fmla="*/ 865262 w 1258909"/>
                <a:gd name="connsiteY97" fmla="*/ 62805 h 84364"/>
                <a:gd name="connsiteX98" fmla="*/ 882377 w 1258909"/>
                <a:gd name="connsiteY98" fmla="*/ 62805 h 84364"/>
                <a:gd name="connsiteX99" fmla="*/ 877623 w 1258909"/>
                <a:gd name="connsiteY99" fmla="*/ 58118 h 84364"/>
                <a:gd name="connsiteX100" fmla="*/ 877623 w 1258909"/>
                <a:gd name="connsiteY100" fmla="*/ 31871 h 84364"/>
                <a:gd name="connsiteX101" fmla="*/ 849098 w 1258909"/>
                <a:gd name="connsiteY101" fmla="*/ 45932 h 84364"/>
                <a:gd name="connsiteX102" fmla="*/ 843393 w 1258909"/>
                <a:gd name="connsiteY102" fmla="*/ 33746 h 84364"/>
                <a:gd name="connsiteX103" fmla="*/ 831032 w 1258909"/>
                <a:gd name="connsiteY103" fmla="*/ 24372 h 84364"/>
                <a:gd name="connsiteX104" fmla="*/ 824376 w 1258909"/>
                <a:gd name="connsiteY104" fmla="*/ 14061 h 84364"/>
                <a:gd name="connsiteX105" fmla="*/ 832934 w 1258909"/>
                <a:gd name="connsiteY105" fmla="*/ 5624 h 84364"/>
                <a:gd name="connsiteX106" fmla="*/ 836737 w 1258909"/>
                <a:gd name="connsiteY106" fmla="*/ 6562 h 84364"/>
                <a:gd name="connsiteX107" fmla="*/ 842442 w 1258909"/>
                <a:gd name="connsiteY107" fmla="*/ 12186 h 84364"/>
                <a:gd name="connsiteX108" fmla="*/ 848147 w 1258909"/>
                <a:gd name="connsiteY108" fmla="*/ 3750 h 84364"/>
                <a:gd name="connsiteX109" fmla="*/ 835786 w 1258909"/>
                <a:gd name="connsiteY109" fmla="*/ 1875 h 84364"/>
                <a:gd name="connsiteX110" fmla="*/ 832934 w 1258909"/>
                <a:gd name="connsiteY110" fmla="*/ 1875 h 84364"/>
                <a:gd name="connsiteX111" fmla="*/ 816770 w 1258909"/>
                <a:gd name="connsiteY111" fmla="*/ 16873 h 84364"/>
                <a:gd name="connsiteX112" fmla="*/ 824376 w 1258909"/>
                <a:gd name="connsiteY112" fmla="*/ 30934 h 84364"/>
                <a:gd name="connsiteX113" fmla="*/ 836737 w 1258909"/>
                <a:gd name="connsiteY113" fmla="*/ 40307 h 84364"/>
                <a:gd name="connsiteX114" fmla="*/ 841491 w 1258909"/>
                <a:gd name="connsiteY114" fmla="*/ 49681 h 84364"/>
                <a:gd name="connsiteX115" fmla="*/ 831032 w 1258909"/>
                <a:gd name="connsiteY115" fmla="*/ 60930 h 84364"/>
                <a:gd name="connsiteX116" fmla="*/ 826278 w 1258909"/>
                <a:gd name="connsiteY116" fmla="*/ 59992 h 84364"/>
                <a:gd name="connsiteX117" fmla="*/ 820573 w 1258909"/>
                <a:gd name="connsiteY117" fmla="*/ 53431 h 84364"/>
                <a:gd name="connsiteX118" fmla="*/ 814868 w 1258909"/>
                <a:gd name="connsiteY118" fmla="*/ 62805 h 84364"/>
                <a:gd name="connsiteX119" fmla="*/ 827229 w 1258909"/>
                <a:gd name="connsiteY119" fmla="*/ 64679 h 84364"/>
                <a:gd name="connsiteX120" fmla="*/ 831032 w 1258909"/>
                <a:gd name="connsiteY120" fmla="*/ 64679 h 84364"/>
                <a:gd name="connsiteX121" fmla="*/ 849098 w 1258909"/>
                <a:gd name="connsiteY121" fmla="*/ 45932 h 84364"/>
                <a:gd name="connsiteX122" fmla="*/ 778736 w 1258909"/>
                <a:gd name="connsiteY122" fmla="*/ 14998 h 84364"/>
                <a:gd name="connsiteX123" fmla="*/ 787294 w 1258909"/>
                <a:gd name="connsiteY123" fmla="*/ 40307 h 84364"/>
                <a:gd name="connsiteX124" fmla="*/ 770179 w 1258909"/>
                <a:gd name="connsiteY124" fmla="*/ 40307 h 84364"/>
                <a:gd name="connsiteX125" fmla="*/ 778736 w 1258909"/>
                <a:gd name="connsiteY125" fmla="*/ 14998 h 84364"/>
                <a:gd name="connsiteX126" fmla="*/ 764474 w 1258909"/>
                <a:gd name="connsiteY126" fmla="*/ 58118 h 84364"/>
                <a:gd name="connsiteX127" fmla="*/ 769228 w 1258909"/>
                <a:gd name="connsiteY127" fmla="*/ 44994 h 84364"/>
                <a:gd name="connsiteX128" fmla="*/ 790146 w 1258909"/>
                <a:gd name="connsiteY128" fmla="*/ 44994 h 84364"/>
                <a:gd name="connsiteX129" fmla="*/ 794900 w 1258909"/>
                <a:gd name="connsiteY129" fmla="*/ 58118 h 84364"/>
                <a:gd name="connsiteX130" fmla="*/ 790146 w 1258909"/>
                <a:gd name="connsiteY130" fmla="*/ 62805 h 84364"/>
                <a:gd name="connsiteX131" fmla="*/ 808212 w 1258909"/>
                <a:gd name="connsiteY131" fmla="*/ 62805 h 84364"/>
                <a:gd name="connsiteX132" fmla="*/ 803458 w 1258909"/>
                <a:gd name="connsiteY132" fmla="*/ 58118 h 84364"/>
                <a:gd name="connsiteX133" fmla="*/ 784441 w 1258909"/>
                <a:gd name="connsiteY133" fmla="*/ 1875 h 84364"/>
                <a:gd name="connsiteX134" fmla="*/ 781589 w 1258909"/>
                <a:gd name="connsiteY134" fmla="*/ 1875 h 84364"/>
                <a:gd name="connsiteX135" fmla="*/ 761621 w 1258909"/>
                <a:gd name="connsiteY135" fmla="*/ 58118 h 84364"/>
                <a:gd name="connsiteX136" fmla="*/ 756867 w 1258909"/>
                <a:gd name="connsiteY136" fmla="*/ 62805 h 84364"/>
                <a:gd name="connsiteX137" fmla="*/ 772080 w 1258909"/>
                <a:gd name="connsiteY137" fmla="*/ 62805 h 84364"/>
                <a:gd name="connsiteX138" fmla="*/ 764474 w 1258909"/>
                <a:gd name="connsiteY138" fmla="*/ 58118 h 84364"/>
                <a:gd name="connsiteX139" fmla="*/ 697915 w 1258909"/>
                <a:gd name="connsiteY139" fmla="*/ 62805 h 84364"/>
                <a:gd name="connsiteX140" fmla="*/ 712177 w 1258909"/>
                <a:gd name="connsiteY140" fmla="*/ 17810 h 84364"/>
                <a:gd name="connsiteX141" fmla="*/ 726440 w 1258909"/>
                <a:gd name="connsiteY141" fmla="*/ 62805 h 84364"/>
                <a:gd name="connsiteX142" fmla="*/ 729293 w 1258909"/>
                <a:gd name="connsiteY142" fmla="*/ 62805 h 84364"/>
                <a:gd name="connsiteX143" fmla="*/ 747358 w 1258909"/>
                <a:gd name="connsiteY143" fmla="*/ 6562 h 84364"/>
                <a:gd name="connsiteX144" fmla="*/ 752113 w 1258909"/>
                <a:gd name="connsiteY144" fmla="*/ 1875 h 84364"/>
                <a:gd name="connsiteX145" fmla="*/ 736899 w 1258909"/>
                <a:gd name="connsiteY145" fmla="*/ 1875 h 84364"/>
                <a:gd name="connsiteX146" fmla="*/ 741653 w 1258909"/>
                <a:gd name="connsiteY146" fmla="*/ 6562 h 84364"/>
                <a:gd name="connsiteX147" fmla="*/ 728342 w 1258909"/>
                <a:gd name="connsiteY147" fmla="*/ 48744 h 84364"/>
                <a:gd name="connsiteX148" fmla="*/ 715981 w 1258909"/>
                <a:gd name="connsiteY148" fmla="*/ 6562 h 84364"/>
                <a:gd name="connsiteX149" fmla="*/ 720735 w 1258909"/>
                <a:gd name="connsiteY149" fmla="*/ 1875 h 84364"/>
                <a:gd name="connsiteX150" fmla="*/ 703620 w 1258909"/>
                <a:gd name="connsiteY150" fmla="*/ 1875 h 84364"/>
                <a:gd name="connsiteX151" fmla="*/ 708374 w 1258909"/>
                <a:gd name="connsiteY151" fmla="*/ 6562 h 84364"/>
                <a:gd name="connsiteX152" fmla="*/ 709325 w 1258909"/>
                <a:gd name="connsiteY152" fmla="*/ 10311 h 84364"/>
                <a:gd name="connsiteX153" fmla="*/ 696964 w 1258909"/>
                <a:gd name="connsiteY153" fmla="*/ 48744 h 84364"/>
                <a:gd name="connsiteX154" fmla="*/ 684603 w 1258909"/>
                <a:gd name="connsiteY154" fmla="*/ 6562 h 84364"/>
                <a:gd name="connsiteX155" fmla="*/ 689357 w 1258909"/>
                <a:gd name="connsiteY155" fmla="*/ 1875 h 84364"/>
                <a:gd name="connsiteX156" fmla="*/ 671291 w 1258909"/>
                <a:gd name="connsiteY156" fmla="*/ 1875 h 84364"/>
                <a:gd name="connsiteX157" fmla="*/ 676046 w 1258909"/>
                <a:gd name="connsiteY157" fmla="*/ 6562 h 84364"/>
                <a:gd name="connsiteX158" fmla="*/ 693161 w 1258909"/>
                <a:gd name="connsiteY158" fmla="*/ 62805 h 84364"/>
                <a:gd name="connsiteX159" fmla="*/ 697915 w 1258909"/>
                <a:gd name="connsiteY159" fmla="*/ 62805 h 84364"/>
                <a:gd name="connsiteX160" fmla="*/ 604733 w 1258909"/>
                <a:gd name="connsiteY160" fmla="*/ 26247 h 84364"/>
                <a:gd name="connsiteX161" fmla="*/ 602831 w 1258909"/>
                <a:gd name="connsiteY161" fmla="*/ 28121 h 84364"/>
                <a:gd name="connsiteX162" fmla="*/ 602831 w 1258909"/>
                <a:gd name="connsiteY162" fmla="*/ 29059 h 84364"/>
                <a:gd name="connsiteX163" fmla="*/ 610438 w 1258909"/>
                <a:gd name="connsiteY163" fmla="*/ 29059 h 84364"/>
                <a:gd name="connsiteX164" fmla="*/ 606635 w 1258909"/>
                <a:gd name="connsiteY164" fmla="*/ 54368 h 84364"/>
                <a:gd name="connsiteX165" fmla="*/ 600929 w 1258909"/>
                <a:gd name="connsiteY165" fmla="*/ 77803 h 84364"/>
                <a:gd name="connsiteX166" fmla="*/ 599028 w 1258909"/>
                <a:gd name="connsiteY166" fmla="*/ 78740 h 84364"/>
                <a:gd name="connsiteX167" fmla="*/ 595224 w 1258909"/>
                <a:gd name="connsiteY167" fmla="*/ 77803 h 84364"/>
                <a:gd name="connsiteX168" fmla="*/ 592372 w 1258909"/>
                <a:gd name="connsiteY168" fmla="*/ 78740 h 84364"/>
                <a:gd name="connsiteX169" fmla="*/ 590470 w 1258909"/>
                <a:gd name="connsiteY169" fmla="*/ 81552 h 84364"/>
                <a:gd name="connsiteX170" fmla="*/ 594274 w 1258909"/>
                <a:gd name="connsiteY170" fmla="*/ 84364 h 84364"/>
                <a:gd name="connsiteX171" fmla="*/ 603782 w 1258909"/>
                <a:gd name="connsiteY171" fmla="*/ 78740 h 84364"/>
                <a:gd name="connsiteX172" fmla="*/ 614241 w 1258909"/>
                <a:gd name="connsiteY172" fmla="*/ 46869 h 84364"/>
                <a:gd name="connsiteX173" fmla="*/ 617094 w 1258909"/>
                <a:gd name="connsiteY173" fmla="*/ 29996 h 84364"/>
                <a:gd name="connsiteX174" fmla="*/ 625651 w 1258909"/>
                <a:gd name="connsiteY174" fmla="*/ 29059 h 84364"/>
                <a:gd name="connsiteX175" fmla="*/ 627553 w 1258909"/>
                <a:gd name="connsiteY175" fmla="*/ 27184 h 84364"/>
                <a:gd name="connsiteX176" fmla="*/ 618045 w 1258909"/>
                <a:gd name="connsiteY176" fmla="*/ 27184 h 84364"/>
                <a:gd name="connsiteX177" fmla="*/ 626602 w 1258909"/>
                <a:gd name="connsiteY177" fmla="*/ 6562 h 84364"/>
                <a:gd name="connsiteX178" fmla="*/ 633258 w 1258909"/>
                <a:gd name="connsiteY178" fmla="*/ 9374 h 84364"/>
                <a:gd name="connsiteX179" fmla="*/ 636110 w 1258909"/>
                <a:gd name="connsiteY179" fmla="*/ 9374 h 84364"/>
                <a:gd name="connsiteX180" fmla="*/ 638012 w 1258909"/>
                <a:gd name="connsiteY180" fmla="*/ 6562 h 84364"/>
                <a:gd name="connsiteX181" fmla="*/ 632307 w 1258909"/>
                <a:gd name="connsiteY181" fmla="*/ 2812 h 84364"/>
                <a:gd name="connsiteX182" fmla="*/ 618045 w 1258909"/>
                <a:gd name="connsiteY182" fmla="*/ 10311 h 84364"/>
                <a:gd name="connsiteX183" fmla="*/ 611389 w 1258909"/>
                <a:gd name="connsiteY183" fmla="*/ 28121 h 84364"/>
                <a:gd name="connsiteX184" fmla="*/ 604733 w 1258909"/>
                <a:gd name="connsiteY184" fmla="*/ 28121 h 84364"/>
                <a:gd name="connsiteX185" fmla="*/ 565748 w 1258909"/>
                <a:gd name="connsiteY185" fmla="*/ 48744 h 84364"/>
                <a:gd name="connsiteX186" fmla="*/ 575257 w 1258909"/>
                <a:gd name="connsiteY186" fmla="*/ 28121 h 84364"/>
                <a:gd name="connsiteX187" fmla="*/ 578109 w 1258909"/>
                <a:gd name="connsiteY187" fmla="*/ 27184 h 84364"/>
                <a:gd name="connsiteX188" fmla="*/ 584765 w 1258909"/>
                <a:gd name="connsiteY188" fmla="*/ 37495 h 84364"/>
                <a:gd name="connsiteX189" fmla="*/ 575257 w 1258909"/>
                <a:gd name="connsiteY189" fmla="*/ 59992 h 84364"/>
                <a:gd name="connsiteX190" fmla="*/ 572404 w 1258909"/>
                <a:gd name="connsiteY190" fmla="*/ 60930 h 84364"/>
                <a:gd name="connsiteX191" fmla="*/ 565748 w 1258909"/>
                <a:gd name="connsiteY191" fmla="*/ 48744 h 84364"/>
                <a:gd name="connsiteX192" fmla="*/ 580962 w 1258909"/>
                <a:gd name="connsiteY192" fmla="*/ 24372 h 84364"/>
                <a:gd name="connsiteX193" fmla="*/ 571453 w 1258909"/>
                <a:gd name="connsiteY193" fmla="*/ 27184 h 84364"/>
                <a:gd name="connsiteX194" fmla="*/ 559093 w 1258909"/>
                <a:gd name="connsiteY194" fmla="*/ 50619 h 84364"/>
                <a:gd name="connsiteX195" fmla="*/ 570503 w 1258909"/>
                <a:gd name="connsiteY195" fmla="*/ 63742 h 84364"/>
                <a:gd name="connsiteX196" fmla="*/ 583814 w 1258909"/>
                <a:gd name="connsiteY196" fmla="*/ 58118 h 84364"/>
                <a:gd name="connsiteX197" fmla="*/ 593323 w 1258909"/>
                <a:gd name="connsiteY197" fmla="*/ 36558 h 84364"/>
                <a:gd name="connsiteX198" fmla="*/ 580962 w 1258909"/>
                <a:gd name="connsiteY198" fmla="*/ 24372 h 84364"/>
                <a:gd name="connsiteX199" fmla="*/ 478271 w 1258909"/>
                <a:gd name="connsiteY199" fmla="*/ 6562 h 84364"/>
                <a:gd name="connsiteX200" fmla="*/ 494436 w 1258909"/>
                <a:gd name="connsiteY200" fmla="*/ 34683 h 84364"/>
                <a:gd name="connsiteX201" fmla="*/ 494436 w 1258909"/>
                <a:gd name="connsiteY201" fmla="*/ 58118 h 84364"/>
                <a:gd name="connsiteX202" fmla="*/ 489681 w 1258909"/>
                <a:gd name="connsiteY202" fmla="*/ 62805 h 84364"/>
                <a:gd name="connsiteX203" fmla="*/ 506797 w 1258909"/>
                <a:gd name="connsiteY203" fmla="*/ 62805 h 84364"/>
                <a:gd name="connsiteX204" fmla="*/ 502042 w 1258909"/>
                <a:gd name="connsiteY204" fmla="*/ 58118 h 84364"/>
                <a:gd name="connsiteX205" fmla="*/ 502042 w 1258909"/>
                <a:gd name="connsiteY205" fmla="*/ 34683 h 84364"/>
                <a:gd name="connsiteX206" fmla="*/ 518207 w 1258909"/>
                <a:gd name="connsiteY206" fmla="*/ 6562 h 84364"/>
                <a:gd name="connsiteX207" fmla="*/ 522961 w 1258909"/>
                <a:gd name="connsiteY207" fmla="*/ 1875 h 84364"/>
                <a:gd name="connsiteX208" fmla="*/ 507747 w 1258909"/>
                <a:gd name="connsiteY208" fmla="*/ 1875 h 84364"/>
                <a:gd name="connsiteX209" fmla="*/ 512502 w 1258909"/>
                <a:gd name="connsiteY209" fmla="*/ 6562 h 84364"/>
                <a:gd name="connsiteX210" fmla="*/ 499190 w 1258909"/>
                <a:gd name="connsiteY210" fmla="*/ 29996 h 84364"/>
                <a:gd name="connsiteX211" fmla="*/ 486829 w 1258909"/>
                <a:gd name="connsiteY211" fmla="*/ 6562 h 84364"/>
                <a:gd name="connsiteX212" fmla="*/ 491583 w 1258909"/>
                <a:gd name="connsiteY212" fmla="*/ 1875 h 84364"/>
                <a:gd name="connsiteX213" fmla="*/ 473517 w 1258909"/>
                <a:gd name="connsiteY213" fmla="*/ 1875 h 84364"/>
                <a:gd name="connsiteX214" fmla="*/ 478271 w 1258909"/>
                <a:gd name="connsiteY214" fmla="*/ 6562 h 84364"/>
                <a:gd name="connsiteX215" fmla="*/ 445943 w 1258909"/>
                <a:gd name="connsiteY215" fmla="*/ 58118 h 84364"/>
                <a:gd name="connsiteX216" fmla="*/ 445943 w 1258909"/>
                <a:gd name="connsiteY216" fmla="*/ 5624 h 84364"/>
                <a:gd name="connsiteX217" fmla="*/ 457353 w 1258909"/>
                <a:gd name="connsiteY217" fmla="*/ 5624 h 84364"/>
                <a:gd name="connsiteX218" fmla="*/ 464009 w 1258909"/>
                <a:gd name="connsiteY218" fmla="*/ 12186 h 84364"/>
                <a:gd name="connsiteX219" fmla="*/ 464009 w 1258909"/>
                <a:gd name="connsiteY219" fmla="*/ 937 h 84364"/>
                <a:gd name="connsiteX220" fmla="*/ 420270 w 1258909"/>
                <a:gd name="connsiteY220" fmla="*/ 937 h 84364"/>
                <a:gd name="connsiteX221" fmla="*/ 420270 w 1258909"/>
                <a:gd name="connsiteY221" fmla="*/ 12186 h 84364"/>
                <a:gd name="connsiteX222" fmla="*/ 426926 w 1258909"/>
                <a:gd name="connsiteY222" fmla="*/ 5624 h 84364"/>
                <a:gd name="connsiteX223" fmla="*/ 438336 w 1258909"/>
                <a:gd name="connsiteY223" fmla="*/ 5624 h 84364"/>
                <a:gd name="connsiteX224" fmla="*/ 438336 w 1258909"/>
                <a:gd name="connsiteY224" fmla="*/ 58118 h 84364"/>
                <a:gd name="connsiteX225" fmla="*/ 433582 w 1258909"/>
                <a:gd name="connsiteY225" fmla="*/ 62805 h 84364"/>
                <a:gd name="connsiteX226" fmla="*/ 450697 w 1258909"/>
                <a:gd name="connsiteY226" fmla="*/ 62805 h 84364"/>
                <a:gd name="connsiteX227" fmla="*/ 445943 w 1258909"/>
                <a:gd name="connsiteY227" fmla="*/ 58118 h 84364"/>
                <a:gd name="connsiteX228" fmla="*/ 388893 w 1258909"/>
                <a:gd name="connsiteY228" fmla="*/ 1875 h 84364"/>
                <a:gd name="connsiteX229" fmla="*/ 393647 w 1258909"/>
                <a:gd name="connsiteY229" fmla="*/ 6562 h 84364"/>
                <a:gd name="connsiteX230" fmla="*/ 393647 w 1258909"/>
                <a:gd name="connsiteY230" fmla="*/ 58118 h 84364"/>
                <a:gd name="connsiteX231" fmla="*/ 388893 w 1258909"/>
                <a:gd name="connsiteY231" fmla="*/ 62805 h 84364"/>
                <a:gd name="connsiteX232" fmla="*/ 406008 w 1258909"/>
                <a:gd name="connsiteY232" fmla="*/ 62805 h 84364"/>
                <a:gd name="connsiteX233" fmla="*/ 401253 w 1258909"/>
                <a:gd name="connsiteY233" fmla="*/ 58118 h 84364"/>
                <a:gd name="connsiteX234" fmla="*/ 401253 w 1258909"/>
                <a:gd name="connsiteY234" fmla="*/ 6562 h 84364"/>
                <a:gd name="connsiteX235" fmla="*/ 406008 w 1258909"/>
                <a:gd name="connsiteY235" fmla="*/ 1875 h 84364"/>
                <a:gd name="connsiteX236" fmla="*/ 388893 w 1258909"/>
                <a:gd name="connsiteY236" fmla="*/ 1875 h 84364"/>
                <a:gd name="connsiteX237" fmla="*/ 370827 w 1258909"/>
                <a:gd name="connsiteY237" fmla="*/ 45932 h 84364"/>
                <a:gd name="connsiteX238" fmla="*/ 365122 w 1258909"/>
                <a:gd name="connsiteY238" fmla="*/ 33746 h 84364"/>
                <a:gd name="connsiteX239" fmla="*/ 352761 w 1258909"/>
                <a:gd name="connsiteY239" fmla="*/ 24372 h 84364"/>
                <a:gd name="connsiteX240" fmla="*/ 346105 w 1258909"/>
                <a:gd name="connsiteY240" fmla="*/ 14061 h 84364"/>
                <a:gd name="connsiteX241" fmla="*/ 354662 w 1258909"/>
                <a:gd name="connsiteY241" fmla="*/ 5624 h 84364"/>
                <a:gd name="connsiteX242" fmla="*/ 358466 w 1258909"/>
                <a:gd name="connsiteY242" fmla="*/ 6562 h 84364"/>
                <a:gd name="connsiteX243" fmla="*/ 364171 w 1258909"/>
                <a:gd name="connsiteY243" fmla="*/ 12186 h 84364"/>
                <a:gd name="connsiteX244" fmla="*/ 369876 w 1258909"/>
                <a:gd name="connsiteY244" fmla="*/ 3750 h 84364"/>
                <a:gd name="connsiteX245" fmla="*/ 357515 w 1258909"/>
                <a:gd name="connsiteY245" fmla="*/ 1875 h 84364"/>
                <a:gd name="connsiteX246" fmla="*/ 354662 w 1258909"/>
                <a:gd name="connsiteY246" fmla="*/ 1875 h 84364"/>
                <a:gd name="connsiteX247" fmla="*/ 338498 w 1258909"/>
                <a:gd name="connsiteY247" fmla="*/ 16873 h 84364"/>
                <a:gd name="connsiteX248" fmla="*/ 346105 w 1258909"/>
                <a:gd name="connsiteY248" fmla="*/ 30934 h 84364"/>
                <a:gd name="connsiteX249" fmla="*/ 358466 w 1258909"/>
                <a:gd name="connsiteY249" fmla="*/ 40307 h 84364"/>
                <a:gd name="connsiteX250" fmla="*/ 363220 w 1258909"/>
                <a:gd name="connsiteY250" fmla="*/ 49681 h 84364"/>
                <a:gd name="connsiteX251" fmla="*/ 352761 w 1258909"/>
                <a:gd name="connsiteY251" fmla="*/ 60930 h 84364"/>
                <a:gd name="connsiteX252" fmla="*/ 348007 w 1258909"/>
                <a:gd name="connsiteY252" fmla="*/ 59992 h 84364"/>
                <a:gd name="connsiteX253" fmla="*/ 343252 w 1258909"/>
                <a:gd name="connsiteY253" fmla="*/ 51556 h 84364"/>
                <a:gd name="connsiteX254" fmla="*/ 337547 w 1258909"/>
                <a:gd name="connsiteY254" fmla="*/ 60930 h 84364"/>
                <a:gd name="connsiteX255" fmla="*/ 349908 w 1258909"/>
                <a:gd name="connsiteY255" fmla="*/ 62805 h 84364"/>
                <a:gd name="connsiteX256" fmla="*/ 353712 w 1258909"/>
                <a:gd name="connsiteY256" fmla="*/ 62805 h 84364"/>
                <a:gd name="connsiteX257" fmla="*/ 370827 w 1258909"/>
                <a:gd name="connsiteY257" fmla="*/ 45932 h 84364"/>
                <a:gd name="connsiteX258" fmla="*/ 290956 w 1258909"/>
                <a:gd name="connsiteY258" fmla="*/ 6562 h 84364"/>
                <a:gd name="connsiteX259" fmla="*/ 298563 w 1258909"/>
                <a:gd name="connsiteY259" fmla="*/ 6562 h 84364"/>
                <a:gd name="connsiteX260" fmla="*/ 310924 w 1258909"/>
                <a:gd name="connsiteY260" fmla="*/ 18748 h 84364"/>
                <a:gd name="connsiteX261" fmla="*/ 298563 w 1258909"/>
                <a:gd name="connsiteY261" fmla="*/ 29996 h 84364"/>
                <a:gd name="connsiteX262" fmla="*/ 290956 w 1258909"/>
                <a:gd name="connsiteY262" fmla="*/ 29996 h 84364"/>
                <a:gd name="connsiteX263" fmla="*/ 290956 w 1258909"/>
                <a:gd name="connsiteY263" fmla="*/ 6562 h 84364"/>
                <a:gd name="connsiteX264" fmla="*/ 290956 w 1258909"/>
                <a:gd name="connsiteY264" fmla="*/ 58118 h 84364"/>
                <a:gd name="connsiteX265" fmla="*/ 290956 w 1258909"/>
                <a:gd name="connsiteY265" fmla="*/ 34683 h 84364"/>
                <a:gd name="connsiteX266" fmla="*/ 300465 w 1258909"/>
                <a:gd name="connsiteY266" fmla="*/ 34683 h 84364"/>
                <a:gd name="connsiteX267" fmla="*/ 315678 w 1258909"/>
                <a:gd name="connsiteY267" fmla="*/ 63742 h 84364"/>
                <a:gd name="connsiteX268" fmla="*/ 326137 w 1258909"/>
                <a:gd name="connsiteY268" fmla="*/ 63742 h 84364"/>
                <a:gd name="connsiteX269" fmla="*/ 321383 w 1258909"/>
                <a:gd name="connsiteY269" fmla="*/ 59055 h 84364"/>
                <a:gd name="connsiteX270" fmla="*/ 307121 w 1258909"/>
                <a:gd name="connsiteY270" fmla="*/ 32808 h 84364"/>
                <a:gd name="connsiteX271" fmla="*/ 318531 w 1258909"/>
                <a:gd name="connsiteY271" fmla="*/ 18748 h 84364"/>
                <a:gd name="connsiteX272" fmla="*/ 298563 w 1258909"/>
                <a:gd name="connsiteY272" fmla="*/ 1875 h 84364"/>
                <a:gd name="connsiteX273" fmla="*/ 279546 w 1258909"/>
                <a:gd name="connsiteY273" fmla="*/ 1875 h 84364"/>
                <a:gd name="connsiteX274" fmla="*/ 284301 w 1258909"/>
                <a:gd name="connsiteY274" fmla="*/ 6562 h 84364"/>
                <a:gd name="connsiteX275" fmla="*/ 284301 w 1258909"/>
                <a:gd name="connsiteY275" fmla="*/ 58118 h 84364"/>
                <a:gd name="connsiteX276" fmla="*/ 279546 w 1258909"/>
                <a:gd name="connsiteY276" fmla="*/ 62805 h 84364"/>
                <a:gd name="connsiteX277" fmla="*/ 296661 w 1258909"/>
                <a:gd name="connsiteY277" fmla="*/ 62805 h 84364"/>
                <a:gd name="connsiteX278" fmla="*/ 290956 w 1258909"/>
                <a:gd name="connsiteY278" fmla="*/ 58118 h 84364"/>
                <a:gd name="connsiteX279" fmla="*/ 262431 w 1258909"/>
                <a:gd name="connsiteY279" fmla="*/ 62805 h 84364"/>
                <a:gd name="connsiteX280" fmla="*/ 262431 w 1258909"/>
                <a:gd name="connsiteY280" fmla="*/ 51556 h 84364"/>
                <a:gd name="connsiteX281" fmla="*/ 255775 w 1258909"/>
                <a:gd name="connsiteY281" fmla="*/ 58118 h 84364"/>
                <a:gd name="connsiteX282" fmla="*/ 236759 w 1258909"/>
                <a:gd name="connsiteY282" fmla="*/ 58118 h 84364"/>
                <a:gd name="connsiteX283" fmla="*/ 236759 w 1258909"/>
                <a:gd name="connsiteY283" fmla="*/ 32808 h 84364"/>
                <a:gd name="connsiteX284" fmla="*/ 251021 w 1258909"/>
                <a:gd name="connsiteY284" fmla="*/ 32808 h 84364"/>
                <a:gd name="connsiteX285" fmla="*/ 255775 w 1258909"/>
                <a:gd name="connsiteY285" fmla="*/ 37495 h 84364"/>
                <a:gd name="connsiteX286" fmla="*/ 255775 w 1258909"/>
                <a:gd name="connsiteY286" fmla="*/ 23435 h 84364"/>
                <a:gd name="connsiteX287" fmla="*/ 251021 w 1258909"/>
                <a:gd name="connsiteY287" fmla="*/ 28121 h 84364"/>
                <a:gd name="connsiteX288" fmla="*/ 236759 w 1258909"/>
                <a:gd name="connsiteY288" fmla="*/ 28121 h 84364"/>
                <a:gd name="connsiteX289" fmla="*/ 236759 w 1258909"/>
                <a:gd name="connsiteY289" fmla="*/ 6562 h 84364"/>
                <a:gd name="connsiteX290" fmla="*/ 255775 w 1258909"/>
                <a:gd name="connsiteY290" fmla="*/ 6562 h 84364"/>
                <a:gd name="connsiteX291" fmla="*/ 262431 w 1258909"/>
                <a:gd name="connsiteY291" fmla="*/ 13123 h 84364"/>
                <a:gd name="connsiteX292" fmla="*/ 262431 w 1258909"/>
                <a:gd name="connsiteY292" fmla="*/ 1875 h 84364"/>
                <a:gd name="connsiteX293" fmla="*/ 225349 w 1258909"/>
                <a:gd name="connsiteY293" fmla="*/ 1875 h 84364"/>
                <a:gd name="connsiteX294" fmla="*/ 230103 w 1258909"/>
                <a:gd name="connsiteY294" fmla="*/ 6562 h 84364"/>
                <a:gd name="connsiteX295" fmla="*/ 230103 w 1258909"/>
                <a:gd name="connsiteY295" fmla="*/ 58118 h 84364"/>
                <a:gd name="connsiteX296" fmla="*/ 225349 w 1258909"/>
                <a:gd name="connsiteY296" fmla="*/ 62805 h 84364"/>
                <a:gd name="connsiteX297" fmla="*/ 262431 w 1258909"/>
                <a:gd name="connsiteY297" fmla="*/ 62805 h 84364"/>
                <a:gd name="connsiteX298" fmla="*/ 181610 w 1258909"/>
                <a:gd name="connsiteY298" fmla="*/ 1875 h 84364"/>
                <a:gd name="connsiteX299" fmla="*/ 163544 w 1258909"/>
                <a:gd name="connsiteY299" fmla="*/ 1875 h 84364"/>
                <a:gd name="connsiteX300" fmla="*/ 168298 w 1258909"/>
                <a:gd name="connsiteY300" fmla="*/ 6562 h 84364"/>
                <a:gd name="connsiteX301" fmla="*/ 185413 w 1258909"/>
                <a:gd name="connsiteY301" fmla="*/ 62805 h 84364"/>
                <a:gd name="connsiteX302" fmla="*/ 190168 w 1258909"/>
                <a:gd name="connsiteY302" fmla="*/ 62805 h 84364"/>
                <a:gd name="connsiteX303" fmla="*/ 208233 w 1258909"/>
                <a:gd name="connsiteY303" fmla="*/ 6562 h 84364"/>
                <a:gd name="connsiteX304" fmla="*/ 212988 w 1258909"/>
                <a:gd name="connsiteY304" fmla="*/ 1875 h 84364"/>
                <a:gd name="connsiteX305" fmla="*/ 197774 w 1258909"/>
                <a:gd name="connsiteY305" fmla="*/ 1875 h 84364"/>
                <a:gd name="connsiteX306" fmla="*/ 202528 w 1258909"/>
                <a:gd name="connsiteY306" fmla="*/ 6562 h 84364"/>
                <a:gd name="connsiteX307" fmla="*/ 190168 w 1258909"/>
                <a:gd name="connsiteY307" fmla="*/ 48744 h 84364"/>
                <a:gd name="connsiteX308" fmla="*/ 177807 w 1258909"/>
                <a:gd name="connsiteY308" fmla="*/ 6562 h 84364"/>
                <a:gd name="connsiteX309" fmla="*/ 181610 w 1258909"/>
                <a:gd name="connsiteY309" fmla="*/ 1875 h 84364"/>
                <a:gd name="connsiteX310" fmla="*/ 133117 w 1258909"/>
                <a:gd name="connsiteY310" fmla="*/ 1875 h 84364"/>
                <a:gd name="connsiteX311" fmla="*/ 137871 w 1258909"/>
                <a:gd name="connsiteY311" fmla="*/ 6562 h 84364"/>
                <a:gd name="connsiteX312" fmla="*/ 137871 w 1258909"/>
                <a:gd name="connsiteY312" fmla="*/ 58118 h 84364"/>
                <a:gd name="connsiteX313" fmla="*/ 133117 w 1258909"/>
                <a:gd name="connsiteY313" fmla="*/ 62805 h 84364"/>
                <a:gd name="connsiteX314" fmla="*/ 150232 w 1258909"/>
                <a:gd name="connsiteY314" fmla="*/ 62805 h 84364"/>
                <a:gd name="connsiteX315" fmla="*/ 145478 w 1258909"/>
                <a:gd name="connsiteY315" fmla="*/ 58118 h 84364"/>
                <a:gd name="connsiteX316" fmla="*/ 145478 w 1258909"/>
                <a:gd name="connsiteY316" fmla="*/ 6562 h 84364"/>
                <a:gd name="connsiteX317" fmla="*/ 150232 w 1258909"/>
                <a:gd name="connsiteY317" fmla="*/ 1875 h 84364"/>
                <a:gd name="connsiteX318" fmla="*/ 133117 w 1258909"/>
                <a:gd name="connsiteY318" fmla="*/ 1875 h 84364"/>
                <a:gd name="connsiteX319" fmla="*/ 75116 w 1258909"/>
                <a:gd name="connsiteY319" fmla="*/ 58118 h 84364"/>
                <a:gd name="connsiteX320" fmla="*/ 75116 w 1258909"/>
                <a:gd name="connsiteY320" fmla="*/ 12186 h 84364"/>
                <a:gd name="connsiteX321" fmla="*/ 108396 w 1258909"/>
                <a:gd name="connsiteY321" fmla="*/ 63742 h 84364"/>
                <a:gd name="connsiteX322" fmla="*/ 110297 w 1258909"/>
                <a:gd name="connsiteY322" fmla="*/ 63742 h 84364"/>
                <a:gd name="connsiteX323" fmla="*/ 110297 w 1258909"/>
                <a:gd name="connsiteY323" fmla="*/ 7499 h 84364"/>
                <a:gd name="connsiteX324" fmla="*/ 116002 w 1258909"/>
                <a:gd name="connsiteY324" fmla="*/ 1875 h 84364"/>
                <a:gd name="connsiteX325" fmla="*/ 99838 w 1258909"/>
                <a:gd name="connsiteY325" fmla="*/ 1875 h 84364"/>
                <a:gd name="connsiteX326" fmla="*/ 105543 w 1258909"/>
                <a:gd name="connsiteY326" fmla="*/ 7499 h 84364"/>
                <a:gd name="connsiteX327" fmla="*/ 105543 w 1258909"/>
                <a:gd name="connsiteY327" fmla="*/ 46869 h 84364"/>
                <a:gd name="connsiteX328" fmla="*/ 77018 w 1258909"/>
                <a:gd name="connsiteY328" fmla="*/ 2812 h 84364"/>
                <a:gd name="connsiteX329" fmla="*/ 63706 w 1258909"/>
                <a:gd name="connsiteY329" fmla="*/ 2812 h 84364"/>
                <a:gd name="connsiteX330" fmla="*/ 69411 w 1258909"/>
                <a:gd name="connsiteY330" fmla="*/ 8436 h 84364"/>
                <a:gd name="connsiteX331" fmla="*/ 69411 w 1258909"/>
                <a:gd name="connsiteY331" fmla="*/ 59055 h 84364"/>
                <a:gd name="connsiteX332" fmla="*/ 63706 w 1258909"/>
                <a:gd name="connsiteY332" fmla="*/ 64679 h 84364"/>
                <a:gd name="connsiteX333" fmla="*/ 79870 w 1258909"/>
                <a:gd name="connsiteY333" fmla="*/ 64679 h 84364"/>
                <a:gd name="connsiteX334" fmla="*/ 75116 w 1258909"/>
                <a:gd name="connsiteY334" fmla="*/ 58118 h 84364"/>
                <a:gd name="connsiteX335" fmla="*/ 4754 w 1258909"/>
                <a:gd name="connsiteY335" fmla="*/ 46869 h 84364"/>
                <a:gd name="connsiteX336" fmla="*/ 23771 w 1258909"/>
                <a:gd name="connsiteY336" fmla="*/ 64679 h 84364"/>
                <a:gd name="connsiteX337" fmla="*/ 43739 w 1258909"/>
                <a:gd name="connsiteY337" fmla="*/ 46869 h 84364"/>
                <a:gd name="connsiteX338" fmla="*/ 43739 w 1258909"/>
                <a:gd name="connsiteY338" fmla="*/ 7499 h 84364"/>
                <a:gd name="connsiteX339" fmla="*/ 49444 w 1258909"/>
                <a:gd name="connsiteY339" fmla="*/ 1875 h 84364"/>
                <a:gd name="connsiteX340" fmla="*/ 33279 w 1258909"/>
                <a:gd name="connsiteY340" fmla="*/ 1875 h 84364"/>
                <a:gd name="connsiteX341" fmla="*/ 38984 w 1258909"/>
                <a:gd name="connsiteY341" fmla="*/ 7499 h 84364"/>
                <a:gd name="connsiteX342" fmla="*/ 38984 w 1258909"/>
                <a:gd name="connsiteY342" fmla="*/ 46869 h 84364"/>
                <a:gd name="connsiteX343" fmla="*/ 25673 w 1258909"/>
                <a:gd name="connsiteY343" fmla="*/ 59992 h 84364"/>
                <a:gd name="connsiteX344" fmla="*/ 12361 w 1258909"/>
                <a:gd name="connsiteY344" fmla="*/ 46869 h 84364"/>
                <a:gd name="connsiteX345" fmla="*/ 12361 w 1258909"/>
                <a:gd name="connsiteY345" fmla="*/ 7499 h 84364"/>
                <a:gd name="connsiteX346" fmla="*/ 18066 w 1258909"/>
                <a:gd name="connsiteY346" fmla="*/ 1875 h 84364"/>
                <a:gd name="connsiteX347" fmla="*/ 0 w 1258909"/>
                <a:gd name="connsiteY347" fmla="*/ 1875 h 84364"/>
                <a:gd name="connsiteX348" fmla="*/ 5705 w 1258909"/>
                <a:gd name="connsiteY348" fmla="*/ 7499 h 84364"/>
                <a:gd name="connsiteX349" fmla="*/ 5705 w 1258909"/>
                <a:gd name="connsiteY349" fmla="*/ 46869 h 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</a:cxnLst>
              <a:rect l="l" t="t" r="r" b="b"/>
              <a:pathLst>
                <a:path w="1258909" h="84364">
                  <a:moveTo>
                    <a:pt x="1218023" y="58118"/>
                  </a:moveTo>
                  <a:lnTo>
                    <a:pt x="1218023" y="12186"/>
                  </a:lnTo>
                  <a:lnTo>
                    <a:pt x="1250352" y="63742"/>
                  </a:lnTo>
                  <a:lnTo>
                    <a:pt x="1253204" y="63742"/>
                  </a:lnTo>
                  <a:lnTo>
                    <a:pt x="1253204" y="7499"/>
                  </a:lnTo>
                  <a:lnTo>
                    <a:pt x="1258909" y="1875"/>
                  </a:lnTo>
                  <a:lnTo>
                    <a:pt x="1242745" y="1875"/>
                  </a:lnTo>
                  <a:lnTo>
                    <a:pt x="1248450" y="7499"/>
                  </a:lnTo>
                  <a:lnTo>
                    <a:pt x="1248450" y="46869"/>
                  </a:lnTo>
                  <a:lnTo>
                    <a:pt x="1219925" y="2812"/>
                  </a:lnTo>
                  <a:lnTo>
                    <a:pt x="1206613" y="2812"/>
                  </a:lnTo>
                  <a:lnTo>
                    <a:pt x="1212318" y="8436"/>
                  </a:lnTo>
                  <a:lnTo>
                    <a:pt x="1212318" y="59055"/>
                  </a:lnTo>
                  <a:lnTo>
                    <a:pt x="1206613" y="64679"/>
                  </a:lnTo>
                  <a:lnTo>
                    <a:pt x="1222777" y="64679"/>
                  </a:lnTo>
                  <a:lnTo>
                    <a:pt x="1218023" y="58118"/>
                  </a:lnTo>
                  <a:close/>
                  <a:moveTo>
                    <a:pt x="1169530" y="59992"/>
                  </a:moveTo>
                  <a:cubicBezTo>
                    <a:pt x="1157170" y="59992"/>
                    <a:pt x="1152415" y="44994"/>
                    <a:pt x="1152415" y="32808"/>
                  </a:cubicBezTo>
                  <a:cubicBezTo>
                    <a:pt x="1152415" y="19685"/>
                    <a:pt x="1157170" y="5624"/>
                    <a:pt x="1169530" y="5624"/>
                  </a:cubicBezTo>
                  <a:cubicBezTo>
                    <a:pt x="1181891" y="5624"/>
                    <a:pt x="1186646" y="20622"/>
                    <a:pt x="1186646" y="32808"/>
                  </a:cubicBezTo>
                  <a:cubicBezTo>
                    <a:pt x="1186646" y="44994"/>
                    <a:pt x="1181891" y="59992"/>
                    <a:pt x="1169530" y="59992"/>
                  </a:cubicBezTo>
                  <a:moveTo>
                    <a:pt x="1144809" y="31871"/>
                  </a:moveTo>
                  <a:cubicBezTo>
                    <a:pt x="1144809" y="47806"/>
                    <a:pt x="1153366" y="63742"/>
                    <a:pt x="1169530" y="63742"/>
                  </a:cubicBezTo>
                  <a:cubicBezTo>
                    <a:pt x="1185695" y="63742"/>
                    <a:pt x="1194252" y="46869"/>
                    <a:pt x="1194252" y="31871"/>
                  </a:cubicBezTo>
                  <a:cubicBezTo>
                    <a:pt x="1194252" y="15935"/>
                    <a:pt x="1185695" y="0"/>
                    <a:pt x="1169530" y="0"/>
                  </a:cubicBezTo>
                  <a:cubicBezTo>
                    <a:pt x="1153366" y="0"/>
                    <a:pt x="1144809" y="16873"/>
                    <a:pt x="1144809" y="31871"/>
                  </a:cubicBezTo>
                  <a:moveTo>
                    <a:pt x="1116283" y="58118"/>
                  </a:moveTo>
                  <a:lnTo>
                    <a:pt x="1116283" y="5624"/>
                  </a:lnTo>
                  <a:lnTo>
                    <a:pt x="1127694" y="5624"/>
                  </a:lnTo>
                  <a:lnTo>
                    <a:pt x="1134349" y="12186"/>
                  </a:lnTo>
                  <a:lnTo>
                    <a:pt x="1134349" y="937"/>
                  </a:lnTo>
                  <a:lnTo>
                    <a:pt x="1090611" y="937"/>
                  </a:lnTo>
                  <a:lnTo>
                    <a:pt x="1090611" y="12186"/>
                  </a:lnTo>
                  <a:lnTo>
                    <a:pt x="1097267" y="5624"/>
                  </a:lnTo>
                  <a:lnTo>
                    <a:pt x="1108677" y="5624"/>
                  </a:lnTo>
                  <a:lnTo>
                    <a:pt x="1108677" y="58118"/>
                  </a:lnTo>
                  <a:lnTo>
                    <a:pt x="1103923" y="62805"/>
                  </a:lnTo>
                  <a:lnTo>
                    <a:pt x="1121038" y="62805"/>
                  </a:lnTo>
                  <a:lnTo>
                    <a:pt x="1116283" y="58118"/>
                  </a:lnTo>
                  <a:close/>
                  <a:moveTo>
                    <a:pt x="1069692" y="34683"/>
                  </a:moveTo>
                  <a:lnTo>
                    <a:pt x="1069692" y="54368"/>
                  </a:lnTo>
                  <a:cubicBezTo>
                    <a:pt x="1067791" y="56243"/>
                    <a:pt x="1064938" y="59055"/>
                    <a:pt x="1059233" y="59055"/>
                  </a:cubicBezTo>
                  <a:cubicBezTo>
                    <a:pt x="1044971" y="59055"/>
                    <a:pt x="1038315" y="44994"/>
                    <a:pt x="1038315" y="31871"/>
                  </a:cubicBezTo>
                  <a:cubicBezTo>
                    <a:pt x="1038315" y="18748"/>
                    <a:pt x="1046872" y="4687"/>
                    <a:pt x="1059233" y="4687"/>
                  </a:cubicBezTo>
                  <a:cubicBezTo>
                    <a:pt x="1062086" y="4687"/>
                    <a:pt x="1064938" y="5624"/>
                    <a:pt x="1066840" y="7499"/>
                  </a:cubicBezTo>
                  <a:lnTo>
                    <a:pt x="1073496" y="14061"/>
                  </a:lnTo>
                  <a:lnTo>
                    <a:pt x="1073496" y="4687"/>
                  </a:lnTo>
                  <a:cubicBezTo>
                    <a:pt x="1069692" y="2812"/>
                    <a:pt x="1065889" y="937"/>
                    <a:pt x="1059233" y="937"/>
                  </a:cubicBezTo>
                  <a:cubicBezTo>
                    <a:pt x="1042118" y="937"/>
                    <a:pt x="1029757" y="15935"/>
                    <a:pt x="1029757" y="32808"/>
                  </a:cubicBezTo>
                  <a:cubicBezTo>
                    <a:pt x="1029757" y="48744"/>
                    <a:pt x="1042118" y="64679"/>
                    <a:pt x="1059233" y="64679"/>
                  </a:cubicBezTo>
                  <a:cubicBezTo>
                    <a:pt x="1068742" y="64679"/>
                    <a:pt x="1072545" y="62805"/>
                    <a:pt x="1076348" y="59992"/>
                  </a:cubicBezTo>
                  <a:lnTo>
                    <a:pt x="1076348" y="35620"/>
                  </a:lnTo>
                  <a:lnTo>
                    <a:pt x="1081102" y="30934"/>
                  </a:lnTo>
                  <a:lnTo>
                    <a:pt x="1064938" y="30934"/>
                  </a:lnTo>
                  <a:lnTo>
                    <a:pt x="1069692" y="34683"/>
                  </a:lnTo>
                  <a:close/>
                  <a:moveTo>
                    <a:pt x="977461" y="58118"/>
                  </a:moveTo>
                  <a:lnTo>
                    <a:pt x="977461" y="12186"/>
                  </a:lnTo>
                  <a:lnTo>
                    <a:pt x="1010741" y="63742"/>
                  </a:lnTo>
                  <a:lnTo>
                    <a:pt x="1013593" y="63742"/>
                  </a:lnTo>
                  <a:lnTo>
                    <a:pt x="1013593" y="7499"/>
                  </a:lnTo>
                  <a:lnTo>
                    <a:pt x="1019298" y="1875"/>
                  </a:lnTo>
                  <a:lnTo>
                    <a:pt x="1003134" y="1875"/>
                  </a:lnTo>
                  <a:lnTo>
                    <a:pt x="1008839" y="7499"/>
                  </a:lnTo>
                  <a:lnTo>
                    <a:pt x="1008839" y="46869"/>
                  </a:lnTo>
                  <a:lnTo>
                    <a:pt x="980314" y="2812"/>
                  </a:lnTo>
                  <a:lnTo>
                    <a:pt x="967002" y="2812"/>
                  </a:lnTo>
                  <a:lnTo>
                    <a:pt x="972707" y="8436"/>
                  </a:lnTo>
                  <a:lnTo>
                    <a:pt x="972707" y="59055"/>
                  </a:lnTo>
                  <a:lnTo>
                    <a:pt x="967002" y="64679"/>
                  </a:lnTo>
                  <a:lnTo>
                    <a:pt x="983166" y="64679"/>
                  </a:lnTo>
                  <a:lnTo>
                    <a:pt x="977461" y="58118"/>
                  </a:lnTo>
                  <a:close/>
                  <a:moveTo>
                    <a:pt x="932772" y="1875"/>
                  </a:moveTo>
                  <a:lnTo>
                    <a:pt x="937526" y="6562"/>
                  </a:lnTo>
                  <a:lnTo>
                    <a:pt x="937526" y="58118"/>
                  </a:lnTo>
                  <a:lnTo>
                    <a:pt x="932772" y="62805"/>
                  </a:lnTo>
                  <a:lnTo>
                    <a:pt x="949887" y="62805"/>
                  </a:lnTo>
                  <a:lnTo>
                    <a:pt x="945133" y="58118"/>
                  </a:lnTo>
                  <a:lnTo>
                    <a:pt x="945133" y="6562"/>
                  </a:lnTo>
                  <a:lnTo>
                    <a:pt x="949887" y="1875"/>
                  </a:lnTo>
                  <a:lnTo>
                    <a:pt x="932772" y="1875"/>
                  </a:lnTo>
                  <a:close/>
                  <a:moveTo>
                    <a:pt x="877623" y="31871"/>
                  </a:moveTo>
                  <a:lnTo>
                    <a:pt x="904247" y="31871"/>
                  </a:lnTo>
                  <a:lnTo>
                    <a:pt x="904247" y="58118"/>
                  </a:lnTo>
                  <a:lnTo>
                    <a:pt x="899492" y="62805"/>
                  </a:lnTo>
                  <a:lnTo>
                    <a:pt x="916608" y="62805"/>
                  </a:lnTo>
                  <a:lnTo>
                    <a:pt x="911853" y="58118"/>
                  </a:lnTo>
                  <a:lnTo>
                    <a:pt x="911853" y="6562"/>
                  </a:lnTo>
                  <a:lnTo>
                    <a:pt x="916608" y="1875"/>
                  </a:lnTo>
                  <a:lnTo>
                    <a:pt x="899492" y="1875"/>
                  </a:lnTo>
                  <a:lnTo>
                    <a:pt x="904247" y="6562"/>
                  </a:lnTo>
                  <a:lnTo>
                    <a:pt x="904247" y="28121"/>
                  </a:lnTo>
                  <a:lnTo>
                    <a:pt x="877623" y="28121"/>
                  </a:lnTo>
                  <a:lnTo>
                    <a:pt x="877623" y="6562"/>
                  </a:lnTo>
                  <a:lnTo>
                    <a:pt x="882377" y="1875"/>
                  </a:lnTo>
                  <a:lnTo>
                    <a:pt x="865262" y="1875"/>
                  </a:lnTo>
                  <a:lnTo>
                    <a:pt x="870017" y="6562"/>
                  </a:lnTo>
                  <a:lnTo>
                    <a:pt x="870017" y="58118"/>
                  </a:lnTo>
                  <a:lnTo>
                    <a:pt x="865262" y="62805"/>
                  </a:lnTo>
                  <a:lnTo>
                    <a:pt x="882377" y="62805"/>
                  </a:lnTo>
                  <a:lnTo>
                    <a:pt x="877623" y="58118"/>
                  </a:lnTo>
                  <a:lnTo>
                    <a:pt x="877623" y="31871"/>
                  </a:lnTo>
                  <a:close/>
                  <a:moveTo>
                    <a:pt x="849098" y="45932"/>
                  </a:moveTo>
                  <a:cubicBezTo>
                    <a:pt x="849098" y="40307"/>
                    <a:pt x="846246" y="36558"/>
                    <a:pt x="843393" y="33746"/>
                  </a:cubicBezTo>
                  <a:lnTo>
                    <a:pt x="831032" y="24372"/>
                  </a:lnTo>
                  <a:cubicBezTo>
                    <a:pt x="826278" y="21560"/>
                    <a:pt x="824376" y="16873"/>
                    <a:pt x="824376" y="14061"/>
                  </a:cubicBezTo>
                  <a:cubicBezTo>
                    <a:pt x="824376" y="7499"/>
                    <a:pt x="830081" y="5624"/>
                    <a:pt x="832934" y="5624"/>
                  </a:cubicBezTo>
                  <a:cubicBezTo>
                    <a:pt x="834836" y="5624"/>
                    <a:pt x="835786" y="6562"/>
                    <a:pt x="836737" y="6562"/>
                  </a:cubicBezTo>
                  <a:lnTo>
                    <a:pt x="842442" y="12186"/>
                  </a:lnTo>
                  <a:lnTo>
                    <a:pt x="848147" y="3750"/>
                  </a:lnTo>
                  <a:lnTo>
                    <a:pt x="835786" y="1875"/>
                  </a:lnTo>
                  <a:cubicBezTo>
                    <a:pt x="834836" y="1875"/>
                    <a:pt x="834836" y="1875"/>
                    <a:pt x="832934" y="1875"/>
                  </a:cubicBezTo>
                  <a:cubicBezTo>
                    <a:pt x="822475" y="1875"/>
                    <a:pt x="816770" y="11249"/>
                    <a:pt x="816770" y="16873"/>
                  </a:cubicBezTo>
                  <a:cubicBezTo>
                    <a:pt x="816770" y="21560"/>
                    <a:pt x="819622" y="27184"/>
                    <a:pt x="824376" y="30934"/>
                  </a:cubicBezTo>
                  <a:lnTo>
                    <a:pt x="836737" y="40307"/>
                  </a:lnTo>
                  <a:cubicBezTo>
                    <a:pt x="840541" y="43120"/>
                    <a:pt x="841491" y="45932"/>
                    <a:pt x="841491" y="49681"/>
                  </a:cubicBezTo>
                  <a:cubicBezTo>
                    <a:pt x="841491" y="55305"/>
                    <a:pt x="838639" y="60930"/>
                    <a:pt x="831032" y="60930"/>
                  </a:cubicBezTo>
                  <a:cubicBezTo>
                    <a:pt x="829130" y="60930"/>
                    <a:pt x="828180" y="60930"/>
                    <a:pt x="826278" y="59992"/>
                  </a:cubicBezTo>
                  <a:lnTo>
                    <a:pt x="820573" y="53431"/>
                  </a:lnTo>
                  <a:lnTo>
                    <a:pt x="814868" y="62805"/>
                  </a:lnTo>
                  <a:lnTo>
                    <a:pt x="827229" y="64679"/>
                  </a:lnTo>
                  <a:cubicBezTo>
                    <a:pt x="827229" y="64679"/>
                    <a:pt x="829130" y="64679"/>
                    <a:pt x="831032" y="64679"/>
                  </a:cubicBezTo>
                  <a:cubicBezTo>
                    <a:pt x="839590" y="63742"/>
                    <a:pt x="849098" y="58118"/>
                    <a:pt x="849098" y="45932"/>
                  </a:cubicBezTo>
                  <a:moveTo>
                    <a:pt x="778736" y="14998"/>
                  </a:moveTo>
                  <a:lnTo>
                    <a:pt x="787294" y="40307"/>
                  </a:lnTo>
                  <a:lnTo>
                    <a:pt x="770179" y="40307"/>
                  </a:lnTo>
                  <a:lnTo>
                    <a:pt x="778736" y="14998"/>
                  </a:lnTo>
                  <a:close/>
                  <a:moveTo>
                    <a:pt x="764474" y="58118"/>
                  </a:moveTo>
                  <a:lnTo>
                    <a:pt x="769228" y="44994"/>
                  </a:lnTo>
                  <a:lnTo>
                    <a:pt x="790146" y="44994"/>
                  </a:lnTo>
                  <a:lnTo>
                    <a:pt x="794900" y="58118"/>
                  </a:lnTo>
                  <a:lnTo>
                    <a:pt x="790146" y="62805"/>
                  </a:lnTo>
                  <a:lnTo>
                    <a:pt x="808212" y="62805"/>
                  </a:lnTo>
                  <a:lnTo>
                    <a:pt x="803458" y="58118"/>
                  </a:lnTo>
                  <a:lnTo>
                    <a:pt x="784441" y="1875"/>
                  </a:lnTo>
                  <a:lnTo>
                    <a:pt x="781589" y="1875"/>
                  </a:lnTo>
                  <a:lnTo>
                    <a:pt x="761621" y="58118"/>
                  </a:lnTo>
                  <a:lnTo>
                    <a:pt x="756867" y="62805"/>
                  </a:lnTo>
                  <a:lnTo>
                    <a:pt x="772080" y="62805"/>
                  </a:lnTo>
                  <a:lnTo>
                    <a:pt x="764474" y="58118"/>
                  </a:lnTo>
                  <a:close/>
                  <a:moveTo>
                    <a:pt x="697915" y="62805"/>
                  </a:moveTo>
                  <a:lnTo>
                    <a:pt x="712177" y="17810"/>
                  </a:lnTo>
                  <a:lnTo>
                    <a:pt x="726440" y="62805"/>
                  </a:lnTo>
                  <a:lnTo>
                    <a:pt x="729293" y="62805"/>
                  </a:lnTo>
                  <a:lnTo>
                    <a:pt x="747358" y="6562"/>
                  </a:lnTo>
                  <a:lnTo>
                    <a:pt x="752113" y="1875"/>
                  </a:lnTo>
                  <a:lnTo>
                    <a:pt x="736899" y="1875"/>
                  </a:lnTo>
                  <a:lnTo>
                    <a:pt x="741653" y="6562"/>
                  </a:lnTo>
                  <a:lnTo>
                    <a:pt x="728342" y="48744"/>
                  </a:lnTo>
                  <a:lnTo>
                    <a:pt x="715981" y="6562"/>
                  </a:lnTo>
                  <a:lnTo>
                    <a:pt x="720735" y="1875"/>
                  </a:lnTo>
                  <a:lnTo>
                    <a:pt x="703620" y="1875"/>
                  </a:lnTo>
                  <a:lnTo>
                    <a:pt x="708374" y="6562"/>
                  </a:lnTo>
                  <a:lnTo>
                    <a:pt x="709325" y="10311"/>
                  </a:lnTo>
                  <a:lnTo>
                    <a:pt x="696964" y="48744"/>
                  </a:lnTo>
                  <a:lnTo>
                    <a:pt x="684603" y="6562"/>
                  </a:lnTo>
                  <a:lnTo>
                    <a:pt x="689357" y="1875"/>
                  </a:lnTo>
                  <a:lnTo>
                    <a:pt x="671291" y="1875"/>
                  </a:lnTo>
                  <a:lnTo>
                    <a:pt x="676046" y="6562"/>
                  </a:lnTo>
                  <a:lnTo>
                    <a:pt x="693161" y="62805"/>
                  </a:lnTo>
                  <a:lnTo>
                    <a:pt x="697915" y="62805"/>
                  </a:lnTo>
                  <a:close/>
                  <a:moveTo>
                    <a:pt x="604733" y="26247"/>
                  </a:moveTo>
                  <a:lnTo>
                    <a:pt x="602831" y="28121"/>
                  </a:lnTo>
                  <a:lnTo>
                    <a:pt x="602831" y="29059"/>
                  </a:lnTo>
                  <a:lnTo>
                    <a:pt x="610438" y="29059"/>
                  </a:lnTo>
                  <a:cubicBezTo>
                    <a:pt x="609487" y="36558"/>
                    <a:pt x="608536" y="44057"/>
                    <a:pt x="606635" y="54368"/>
                  </a:cubicBezTo>
                  <a:cubicBezTo>
                    <a:pt x="604733" y="70304"/>
                    <a:pt x="601880" y="75928"/>
                    <a:pt x="600929" y="77803"/>
                  </a:cubicBezTo>
                  <a:cubicBezTo>
                    <a:pt x="599979" y="78740"/>
                    <a:pt x="599979" y="78740"/>
                    <a:pt x="599028" y="78740"/>
                  </a:cubicBezTo>
                  <a:cubicBezTo>
                    <a:pt x="598077" y="78740"/>
                    <a:pt x="596175" y="77803"/>
                    <a:pt x="595224" y="77803"/>
                  </a:cubicBezTo>
                  <a:cubicBezTo>
                    <a:pt x="594274" y="76865"/>
                    <a:pt x="593323" y="77803"/>
                    <a:pt x="592372" y="78740"/>
                  </a:cubicBezTo>
                  <a:cubicBezTo>
                    <a:pt x="591421" y="79677"/>
                    <a:pt x="590470" y="80615"/>
                    <a:pt x="590470" y="81552"/>
                  </a:cubicBezTo>
                  <a:cubicBezTo>
                    <a:pt x="590470" y="83427"/>
                    <a:pt x="592372" y="84364"/>
                    <a:pt x="594274" y="84364"/>
                  </a:cubicBezTo>
                  <a:cubicBezTo>
                    <a:pt x="596175" y="84364"/>
                    <a:pt x="599979" y="83427"/>
                    <a:pt x="603782" y="78740"/>
                  </a:cubicBezTo>
                  <a:cubicBezTo>
                    <a:pt x="606635" y="74990"/>
                    <a:pt x="610438" y="66554"/>
                    <a:pt x="614241" y="46869"/>
                  </a:cubicBezTo>
                  <a:cubicBezTo>
                    <a:pt x="615192" y="43120"/>
                    <a:pt x="615192" y="39370"/>
                    <a:pt x="617094" y="29996"/>
                  </a:cubicBezTo>
                  <a:lnTo>
                    <a:pt x="625651" y="29059"/>
                  </a:lnTo>
                  <a:lnTo>
                    <a:pt x="627553" y="27184"/>
                  </a:lnTo>
                  <a:lnTo>
                    <a:pt x="618045" y="27184"/>
                  </a:lnTo>
                  <a:cubicBezTo>
                    <a:pt x="620897" y="11249"/>
                    <a:pt x="622799" y="6562"/>
                    <a:pt x="626602" y="6562"/>
                  </a:cubicBezTo>
                  <a:cubicBezTo>
                    <a:pt x="629455" y="6562"/>
                    <a:pt x="631356" y="7499"/>
                    <a:pt x="633258" y="9374"/>
                  </a:cubicBezTo>
                  <a:cubicBezTo>
                    <a:pt x="634209" y="10311"/>
                    <a:pt x="635160" y="10311"/>
                    <a:pt x="636110" y="9374"/>
                  </a:cubicBezTo>
                  <a:cubicBezTo>
                    <a:pt x="637061" y="8436"/>
                    <a:pt x="638012" y="7499"/>
                    <a:pt x="638012" y="6562"/>
                  </a:cubicBezTo>
                  <a:cubicBezTo>
                    <a:pt x="638012" y="4687"/>
                    <a:pt x="636110" y="2812"/>
                    <a:pt x="632307" y="2812"/>
                  </a:cubicBezTo>
                  <a:cubicBezTo>
                    <a:pt x="627553" y="2812"/>
                    <a:pt x="621848" y="5624"/>
                    <a:pt x="618045" y="10311"/>
                  </a:cubicBezTo>
                  <a:cubicBezTo>
                    <a:pt x="614241" y="14061"/>
                    <a:pt x="612340" y="20622"/>
                    <a:pt x="611389" y="28121"/>
                  </a:cubicBezTo>
                  <a:lnTo>
                    <a:pt x="604733" y="28121"/>
                  </a:lnTo>
                  <a:close/>
                  <a:moveTo>
                    <a:pt x="565748" y="48744"/>
                  </a:moveTo>
                  <a:cubicBezTo>
                    <a:pt x="565748" y="35620"/>
                    <a:pt x="572404" y="29059"/>
                    <a:pt x="575257" y="28121"/>
                  </a:cubicBezTo>
                  <a:cubicBezTo>
                    <a:pt x="576208" y="28121"/>
                    <a:pt x="577158" y="27184"/>
                    <a:pt x="578109" y="27184"/>
                  </a:cubicBezTo>
                  <a:cubicBezTo>
                    <a:pt x="582864" y="27184"/>
                    <a:pt x="584765" y="30934"/>
                    <a:pt x="584765" y="37495"/>
                  </a:cubicBezTo>
                  <a:cubicBezTo>
                    <a:pt x="584765" y="48744"/>
                    <a:pt x="579060" y="59055"/>
                    <a:pt x="575257" y="59992"/>
                  </a:cubicBezTo>
                  <a:cubicBezTo>
                    <a:pt x="574306" y="59992"/>
                    <a:pt x="573355" y="60930"/>
                    <a:pt x="572404" y="60930"/>
                  </a:cubicBezTo>
                  <a:cubicBezTo>
                    <a:pt x="567650" y="60930"/>
                    <a:pt x="565748" y="55305"/>
                    <a:pt x="565748" y="48744"/>
                  </a:cubicBezTo>
                  <a:moveTo>
                    <a:pt x="580962" y="24372"/>
                  </a:moveTo>
                  <a:cubicBezTo>
                    <a:pt x="579060" y="24372"/>
                    <a:pt x="575257" y="25309"/>
                    <a:pt x="571453" y="27184"/>
                  </a:cubicBezTo>
                  <a:cubicBezTo>
                    <a:pt x="565748" y="30934"/>
                    <a:pt x="559093" y="38433"/>
                    <a:pt x="559093" y="50619"/>
                  </a:cubicBezTo>
                  <a:cubicBezTo>
                    <a:pt x="559093" y="56243"/>
                    <a:pt x="561945" y="63742"/>
                    <a:pt x="570503" y="63742"/>
                  </a:cubicBezTo>
                  <a:cubicBezTo>
                    <a:pt x="574306" y="63742"/>
                    <a:pt x="580011" y="60930"/>
                    <a:pt x="583814" y="58118"/>
                  </a:cubicBezTo>
                  <a:cubicBezTo>
                    <a:pt x="589519" y="52493"/>
                    <a:pt x="593323" y="44057"/>
                    <a:pt x="593323" y="36558"/>
                  </a:cubicBezTo>
                  <a:cubicBezTo>
                    <a:pt x="591421" y="29059"/>
                    <a:pt x="587618" y="24372"/>
                    <a:pt x="580962" y="24372"/>
                  </a:cubicBezTo>
                  <a:moveTo>
                    <a:pt x="478271" y="6562"/>
                  </a:moveTo>
                  <a:lnTo>
                    <a:pt x="494436" y="34683"/>
                  </a:lnTo>
                  <a:lnTo>
                    <a:pt x="494436" y="58118"/>
                  </a:lnTo>
                  <a:lnTo>
                    <a:pt x="489681" y="62805"/>
                  </a:lnTo>
                  <a:lnTo>
                    <a:pt x="506797" y="62805"/>
                  </a:lnTo>
                  <a:lnTo>
                    <a:pt x="502042" y="58118"/>
                  </a:lnTo>
                  <a:lnTo>
                    <a:pt x="502042" y="34683"/>
                  </a:lnTo>
                  <a:lnTo>
                    <a:pt x="518207" y="6562"/>
                  </a:lnTo>
                  <a:lnTo>
                    <a:pt x="522961" y="1875"/>
                  </a:lnTo>
                  <a:lnTo>
                    <a:pt x="507747" y="1875"/>
                  </a:lnTo>
                  <a:lnTo>
                    <a:pt x="512502" y="6562"/>
                  </a:lnTo>
                  <a:lnTo>
                    <a:pt x="499190" y="29996"/>
                  </a:lnTo>
                  <a:lnTo>
                    <a:pt x="486829" y="6562"/>
                  </a:lnTo>
                  <a:lnTo>
                    <a:pt x="491583" y="1875"/>
                  </a:lnTo>
                  <a:lnTo>
                    <a:pt x="473517" y="1875"/>
                  </a:lnTo>
                  <a:lnTo>
                    <a:pt x="478271" y="6562"/>
                  </a:lnTo>
                  <a:close/>
                  <a:moveTo>
                    <a:pt x="445943" y="58118"/>
                  </a:moveTo>
                  <a:lnTo>
                    <a:pt x="445943" y="5624"/>
                  </a:lnTo>
                  <a:lnTo>
                    <a:pt x="457353" y="5624"/>
                  </a:lnTo>
                  <a:lnTo>
                    <a:pt x="464009" y="12186"/>
                  </a:lnTo>
                  <a:lnTo>
                    <a:pt x="464009" y="937"/>
                  </a:lnTo>
                  <a:lnTo>
                    <a:pt x="420270" y="937"/>
                  </a:lnTo>
                  <a:lnTo>
                    <a:pt x="420270" y="12186"/>
                  </a:lnTo>
                  <a:lnTo>
                    <a:pt x="426926" y="5624"/>
                  </a:lnTo>
                  <a:lnTo>
                    <a:pt x="438336" y="5624"/>
                  </a:lnTo>
                  <a:lnTo>
                    <a:pt x="438336" y="58118"/>
                  </a:lnTo>
                  <a:lnTo>
                    <a:pt x="433582" y="62805"/>
                  </a:lnTo>
                  <a:lnTo>
                    <a:pt x="450697" y="62805"/>
                  </a:lnTo>
                  <a:lnTo>
                    <a:pt x="445943" y="58118"/>
                  </a:lnTo>
                  <a:close/>
                  <a:moveTo>
                    <a:pt x="388893" y="1875"/>
                  </a:moveTo>
                  <a:lnTo>
                    <a:pt x="393647" y="6562"/>
                  </a:lnTo>
                  <a:lnTo>
                    <a:pt x="393647" y="58118"/>
                  </a:lnTo>
                  <a:lnTo>
                    <a:pt x="388893" y="62805"/>
                  </a:lnTo>
                  <a:lnTo>
                    <a:pt x="406008" y="62805"/>
                  </a:lnTo>
                  <a:lnTo>
                    <a:pt x="401253" y="58118"/>
                  </a:lnTo>
                  <a:lnTo>
                    <a:pt x="401253" y="6562"/>
                  </a:lnTo>
                  <a:lnTo>
                    <a:pt x="406008" y="1875"/>
                  </a:lnTo>
                  <a:lnTo>
                    <a:pt x="388893" y="1875"/>
                  </a:lnTo>
                  <a:close/>
                  <a:moveTo>
                    <a:pt x="370827" y="45932"/>
                  </a:moveTo>
                  <a:cubicBezTo>
                    <a:pt x="370827" y="40307"/>
                    <a:pt x="367974" y="36558"/>
                    <a:pt x="365122" y="33746"/>
                  </a:cubicBezTo>
                  <a:lnTo>
                    <a:pt x="352761" y="24372"/>
                  </a:lnTo>
                  <a:cubicBezTo>
                    <a:pt x="348007" y="21560"/>
                    <a:pt x="346105" y="16873"/>
                    <a:pt x="346105" y="14061"/>
                  </a:cubicBezTo>
                  <a:cubicBezTo>
                    <a:pt x="346105" y="7499"/>
                    <a:pt x="351810" y="5624"/>
                    <a:pt x="354662" y="5624"/>
                  </a:cubicBezTo>
                  <a:cubicBezTo>
                    <a:pt x="356564" y="5624"/>
                    <a:pt x="357515" y="6562"/>
                    <a:pt x="358466" y="6562"/>
                  </a:cubicBezTo>
                  <a:lnTo>
                    <a:pt x="364171" y="12186"/>
                  </a:lnTo>
                  <a:lnTo>
                    <a:pt x="369876" y="3750"/>
                  </a:lnTo>
                  <a:lnTo>
                    <a:pt x="357515" y="1875"/>
                  </a:lnTo>
                  <a:cubicBezTo>
                    <a:pt x="356564" y="1875"/>
                    <a:pt x="356564" y="1875"/>
                    <a:pt x="354662" y="1875"/>
                  </a:cubicBezTo>
                  <a:cubicBezTo>
                    <a:pt x="344203" y="1875"/>
                    <a:pt x="338498" y="11249"/>
                    <a:pt x="338498" y="16873"/>
                  </a:cubicBezTo>
                  <a:cubicBezTo>
                    <a:pt x="338498" y="21560"/>
                    <a:pt x="341351" y="27184"/>
                    <a:pt x="346105" y="30934"/>
                  </a:cubicBezTo>
                  <a:lnTo>
                    <a:pt x="358466" y="40307"/>
                  </a:lnTo>
                  <a:cubicBezTo>
                    <a:pt x="362269" y="43120"/>
                    <a:pt x="363220" y="45932"/>
                    <a:pt x="363220" y="49681"/>
                  </a:cubicBezTo>
                  <a:cubicBezTo>
                    <a:pt x="363220" y="55305"/>
                    <a:pt x="360368" y="60930"/>
                    <a:pt x="352761" y="60930"/>
                  </a:cubicBezTo>
                  <a:cubicBezTo>
                    <a:pt x="350859" y="60930"/>
                    <a:pt x="349908" y="60930"/>
                    <a:pt x="348007" y="59992"/>
                  </a:cubicBezTo>
                  <a:lnTo>
                    <a:pt x="343252" y="51556"/>
                  </a:lnTo>
                  <a:lnTo>
                    <a:pt x="337547" y="60930"/>
                  </a:lnTo>
                  <a:lnTo>
                    <a:pt x="349908" y="62805"/>
                  </a:lnTo>
                  <a:cubicBezTo>
                    <a:pt x="349908" y="62805"/>
                    <a:pt x="351810" y="62805"/>
                    <a:pt x="353712" y="62805"/>
                  </a:cubicBezTo>
                  <a:cubicBezTo>
                    <a:pt x="361318" y="63742"/>
                    <a:pt x="370827" y="58118"/>
                    <a:pt x="370827" y="45932"/>
                  </a:cubicBezTo>
                  <a:moveTo>
                    <a:pt x="290956" y="6562"/>
                  </a:moveTo>
                  <a:lnTo>
                    <a:pt x="298563" y="6562"/>
                  </a:lnTo>
                  <a:cubicBezTo>
                    <a:pt x="305219" y="6562"/>
                    <a:pt x="310924" y="12186"/>
                    <a:pt x="310924" y="18748"/>
                  </a:cubicBezTo>
                  <a:cubicBezTo>
                    <a:pt x="310924" y="25309"/>
                    <a:pt x="305219" y="29996"/>
                    <a:pt x="298563" y="29996"/>
                  </a:cubicBezTo>
                  <a:lnTo>
                    <a:pt x="290956" y="29996"/>
                  </a:lnTo>
                  <a:lnTo>
                    <a:pt x="290956" y="6562"/>
                  </a:lnTo>
                  <a:close/>
                  <a:moveTo>
                    <a:pt x="290956" y="58118"/>
                  </a:moveTo>
                  <a:lnTo>
                    <a:pt x="290956" y="34683"/>
                  </a:lnTo>
                  <a:lnTo>
                    <a:pt x="300465" y="34683"/>
                  </a:lnTo>
                  <a:lnTo>
                    <a:pt x="315678" y="63742"/>
                  </a:lnTo>
                  <a:lnTo>
                    <a:pt x="326137" y="63742"/>
                  </a:lnTo>
                  <a:lnTo>
                    <a:pt x="321383" y="59055"/>
                  </a:lnTo>
                  <a:lnTo>
                    <a:pt x="307121" y="32808"/>
                  </a:lnTo>
                  <a:cubicBezTo>
                    <a:pt x="313776" y="30934"/>
                    <a:pt x="318531" y="24372"/>
                    <a:pt x="318531" y="18748"/>
                  </a:cubicBezTo>
                  <a:cubicBezTo>
                    <a:pt x="318531" y="8436"/>
                    <a:pt x="309022" y="1875"/>
                    <a:pt x="298563" y="1875"/>
                  </a:cubicBezTo>
                  <a:lnTo>
                    <a:pt x="279546" y="1875"/>
                  </a:lnTo>
                  <a:lnTo>
                    <a:pt x="284301" y="6562"/>
                  </a:lnTo>
                  <a:lnTo>
                    <a:pt x="284301" y="58118"/>
                  </a:lnTo>
                  <a:lnTo>
                    <a:pt x="279546" y="62805"/>
                  </a:lnTo>
                  <a:lnTo>
                    <a:pt x="296661" y="62805"/>
                  </a:lnTo>
                  <a:lnTo>
                    <a:pt x="290956" y="58118"/>
                  </a:lnTo>
                  <a:close/>
                  <a:moveTo>
                    <a:pt x="262431" y="62805"/>
                  </a:moveTo>
                  <a:lnTo>
                    <a:pt x="262431" y="51556"/>
                  </a:lnTo>
                  <a:lnTo>
                    <a:pt x="255775" y="58118"/>
                  </a:lnTo>
                  <a:lnTo>
                    <a:pt x="236759" y="58118"/>
                  </a:lnTo>
                  <a:lnTo>
                    <a:pt x="236759" y="32808"/>
                  </a:lnTo>
                  <a:lnTo>
                    <a:pt x="251021" y="32808"/>
                  </a:lnTo>
                  <a:lnTo>
                    <a:pt x="255775" y="37495"/>
                  </a:lnTo>
                  <a:lnTo>
                    <a:pt x="255775" y="23435"/>
                  </a:lnTo>
                  <a:lnTo>
                    <a:pt x="251021" y="28121"/>
                  </a:lnTo>
                  <a:lnTo>
                    <a:pt x="236759" y="28121"/>
                  </a:lnTo>
                  <a:lnTo>
                    <a:pt x="236759" y="6562"/>
                  </a:lnTo>
                  <a:lnTo>
                    <a:pt x="255775" y="6562"/>
                  </a:lnTo>
                  <a:lnTo>
                    <a:pt x="262431" y="13123"/>
                  </a:lnTo>
                  <a:lnTo>
                    <a:pt x="262431" y="1875"/>
                  </a:lnTo>
                  <a:lnTo>
                    <a:pt x="225349" y="1875"/>
                  </a:lnTo>
                  <a:lnTo>
                    <a:pt x="230103" y="6562"/>
                  </a:lnTo>
                  <a:lnTo>
                    <a:pt x="230103" y="58118"/>
                  </a:lnTo>
                  <a:lnTo>
                    <a:pt x="225349" y="62805"/>
                  </a:lnTo>
                  <a:lnTo>
                    <a:pt x="262431" y="62805"/>
                  </a:lnTo>
                  <a:close/>
                  <a:moveTo>
                    <a:pt x="181610" y="1875"/>
                  </a:moveTo>
                  <a:lnTo>
                    <a:pt x="163544" y="1875"/>
                  </a:lnTo>
                  <a:lnTo>
                    <a:pt x="168298" y="6562"/>
                  </a:lnTo>
                  <a:lnTo>
                    <a:pt x="185413" y="62805"/>
                  </a:lnTo>
                  <a:lnTo>
                    <a:pt x="190168" y="62805"/>
                  </a:lnTo>
                  <a:lnTo>
                    <a:pt x="208233" y="6562"/>
                  </a:lnTo>
                  <a:lnTo>
                    <a:pt x="212988" y="1875"/>
                  </a:lnTo>
                  <a:lnTo>
                    <a:pt x="197774" y="1875"/>
                  </a:lnTo>
                  <a:lnTo>
                    <a:pt x="202528" y="6562"/>
                  </a:lnTo>
                  <a:lnTo>
                    <a:pt x="190168" y="48744"/>
                  </a:lnTo>
                  <a:lnTo>
                    <a:pt x="177807" y="6562"/>
                  </a:lnTo>
                  <a:lnTo>
                    <a:pt x="181610" y="1875"/>
                  </a:lnTo>
                  <a:close/>
                  <a:moveTo>
                    <a:pt x="133117" y="1875"/>
                  </a:moveTo>
                  <a:lnTo>
                    <a:pt x="137871" y="6562"/>
                  </a:lnTo>
                  <a:lnTo>
                    <a:pt x="137871" y="58118"/>
                  </a:lnTo>
                  <a:lnTo>
                    <a:pt x="133117" y="62805"/>
                  </a:lnTo>
                  <a:lnTo>
                    <a:pt x="150232" y="62805"/>
                  </a:lnTo>
                  <a:lnTo>
                    <a:pt x="145478" y="58118"/>
                  </a:lnTo>
                  <a:lnTo>
                    <a:pt x="145478" y="6562"/>
                  </a:lnTo>
                  <a:lnTo>
                    <a:pt x="150232" y="1875"/>
                  </a:lnTo>
                  <a:lnTo>
                    <a:pt x="133117" y="1875"/>
                  </a:lnTo>
                  <a:close/>
                  <a:moveTo>
                    <a:pt x="75116" y="58118"/>
                  </a:moveTo>
                  <a:lnTo>
                    <a:pt x="75116" y="12186"/>
                  </a:lnTo>
                  <a:lnTo>
                    <a:pt x="108396" y="63742"/>
                  </a:lnTo>
                  <a:lnTo>
                    <a:pt x="110297" y="63742"/>
                  </a:lnTo>
                  <a:lnTo>
                    <a:pt x="110297" y="7499"/>
                  </a:lnTo>
                  <a:lnTo>
                    <a:pt x="116002" y="1875"/>
                  </a:lnTo>
                  <a:lnTo>
                    <a:pt x="99838" y="1875"/>
                  </a:lnTo>
                  <a:lnTo>
                    <a:pt x="105543" y="7499"/>
                  </a:lnTo>
                  <a:lnTo>
                    <a:pt x="105543" y="46869"/>
                  </a:lnTo>
                  <a:lnTo>
                    <a:pt x="77018" y="2812"/>
                  </a:lnTo>
                  <a:lnTo>
                    <a:pt x="63706" y="2812"/>
                  </a:lnTo>
                  <a:lnTo>
                    <a:pt x="69411" y="8436"/>
                  </a:lnTo>
                  <a:lnTo>
                    <a:pt x="69411" y="59055"/>
                  </a:lnTo>
                  <a:lnTo>
                    <a:pt x="63706" y="64679"/>
                  </a:lnTo>
                  <a:lnTo>
                    <a:pt x="79870" y="64679"/>
                  </a:lnTo>
                  <a:lnTo>
                    <a:pt x="75116" y="58118"/>
                  </a:lnTo>
                  <a:close/>
                  <a:moveTo>
                    <a:pt x="4754" y="46869"/>
                  </a:moveTo>
                  <a:cubicBezTo>
                    <a:pt x="4754" y="57180"/>
                    <a:pt x="13312" y="64679"/>
                    <a:pt x="23771" y="64679"/>
                  </a:cubicBezTo>
                  <a:cubicBezTo>
                    <a:pt x="34230" y="64679"/>
                    <a:pt x="43739" y="57180"/>
                    <a:pt x="43739" y="46869"/>
                  </a:cubicBezTo>
                  <a:lnTo>
                    <a:pt x="43739" y="7499"/>
                  </a:lnTo>
                  <a:lnTo>
                    <a:pt x="49444" y="1875"/>
                  </a:lnTo>
                  <a:lnTo>
                    <a:pt x="33279" y="1875"/>
                  </a:lnTo>
                  <a:lnTo>
                    <a:pt x="38984" y="7499"/>
                  </a:lnTo>
                  <a:lnTo>
                    <a:pt x="38984" y="46869"/>
                  </a:lnTo>
                  <a:cubicBezTo>
                    <a:pt x="38984" y="54368"/>
                    <a:pt x="33279" y="59992"/>
                    <a:pt x="25673" y="59992"/>
                  </a:cubicBezTo>
                  <a:cubicBezTo>
                    <a:pt x="18066" y="59992"/>
                    <a:pt x="12361" y="54368"/>
                    <a:pt x="12361" y="46869"/>
                  </a:cubicBezTo>
                  <a:lnTo>
                    <a:pt x="12361" y="7499"/>
                  </a:lnTo>
                  <a:lnTo>
                    <a:pt x="18066" y="1875"/>
                  </a:lnTo>
                  <a:lnTo>
                    <a:pt x="0" y="1875"/>
                  </a:lnTo>
                  <a:lnTo>
                    <a:pt x="5705" y="7499"/>
                  </a:lnTo>
                  <a:lnTo>
                    <a:pt x="5705" y="46869"/>
                  </a:lnTo>
                  <a:close/>
                </a:path>
              </a:pathLst>
            </a:custGeom>
            <a:solidFill>
              <a:schemeClr val="bg1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A83DAC7-2582-8873-2714-5F3F966B84F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97136" y="342198"/>
            <a:ext cx="2154835" cy="99955"/>
            <a:chOff x="2999006" y="4977079"/>
            <a:chExt cx="1754418" cy="81381"/>
          </a:xfrm>
          <a:solidFill>
            <a:srgbClr val="33006F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3A1AAB2-DA1B-8DC4-1BF2-3C4952BE84F9}"/>
                </a:ext>
              </a:extLst>
            </p:cNvPr>
            <p:cNvSpPr/>
            <p:nvPr/>
          </p:nvSpPr>
          <p:spPr>
            <a:xfrm>
              <a:off x="2999006" y="4978908"/>
              <a:ext cx="64661" cy="77724"/>
            </a:xfrm>
            <a:custGeom>
              <a:avLst/>
              <a:gdLst>
                <a:gd name="connsiteX0" fmla="*/ 64662 w 64661"/>
                <a:gd name="connsiteY0" fmla="*/ 38405 h 77724"/>
                <a:gd name="connsiteX1" fmla="*/ 53251 w 64661"/>
                <a:gd name="connsiteY1" fmla="*/ 67666 h 77724"/>
                <a:gd name="connsiteX2" fmla="*/ 21871 w 64661"/>
                <a:gd name="connsiteY2" fmla="*/ 77724 h 77724"/>
                <a:gd name="connsiteX3" fmla="*/ 0 w 64661"/>
                <a:gd name="connsiteY3" fmla="*/ 77724 h 77724"/>
                <a:gd name="connsiteX4" fmla="*/ 0 w 64661"/>
                <a:gd name="connsiteY4" fmla="*/ 0 h 77724"/>
                <a:gd name="connsiteX5" fmla="*/ 24724 w 64661"/>
                <a:gd name="connsiteY5" fmla="*/ 0 h 77724"/>
                <a:gd name="connsiteX6" fmla="*/ 54202 w 64661"/>
                <a:gd name="connsiteY6" fmla="*/ 10058 h 77724"/>
                <a:gd name="connsiteX7" fmla="*/ 64662 w 64661"/>
                <a:gd name="connsiteY7" fmla="*/ 38405 h 77724"/>
                <a:gd name="connsiteX8" fmla="*/ 55152 w 64661"/>
                <a:gd name="connsiteY8" fmla="*/ 38405 h 77724"/>
                <a:gd name="connsiteX9" fmla="*/ 47545 w 64661"/>
                <a:gd name="connsiteY9" fmla="*/ 15545 h 77724"/>
                <a:gd name="connsiteX10" fmla="*/ 22822 w 64661"/>
                <a:gd name="connsiteY10" fmla="*/ 7315 h 77724"/>
                <a:gd name="connsiteX11" fmla="*/ 9509 w 64661"/>
                <a:gd name="connsiteY11" fmla="*/ 7315 h 77724"/>
                <a:gd name="connsiteX12" fmla="*/ 9509 w 64661"/>
                <a:gd name="connsiteY12" fmla="*/ 69494 h 77724"/>
                <a:gd name="connsiteX13" fmla="*/ 20920 w 64661"/>
                <a:gd name="connsiteY13" fmla="*/ 69494 h 77724"/>
                <a:gd name="connsiteX14" fmla="*/ 46594 w 64661"/>
                <a:gd name="connsiteY14" fmla="*/ 61265 h 77724"/>
                <a:gd name="connsiteX15" fmla="*/ 55152 w 64661"/>
                <a:gd name="connsiteY15" fmla="*/ 38405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61" h="77724">
                  <a:moveTo>
                    <a:pt x="64662" y="38405"/>
                  </a:moveTo>
                  <a:cubicBezTo>
                    <a:pt x="64662" y="51206"/>
                    <a:pt x="60858" y="61265"/>
                    <a:pt x="53251" y="67666"/>
                  </a:cubicBezTo>
                  <a:cubicBezTo>
                    <a:pt x="45643" y="74066"/>
                    <a:pt x="35183" y="77724"/>
                    <a:pt x="21871" y="77724"/>
                  </a:cubicBezTo>
                  <a:lnTo>
                    <a:pt x="0" y="77724"/>
                  </a:lnTo>
                  <a:lnTo>
                    <a:pt x="0" y="0"/>
                  </a:lnTo>
                  <a:lnTo>
                    <a:pt x="24724" y="0"/>
                  </a:lnTo>
                  <a:cubicBezTo>
                    <a:pt x="37085" y="0"/>
                    <a:pt x="47545" y="3658"/>
                    <a:pt x="54202" y="10058"/>
                  </a:cubicBezTo>
                  <a:cubicBezTo>
                    <a:pt x="60858" y="16459"/>
                    <a:pt x="64662" y="26518"/>
                    <a:pt x="64662" y="38405"/>
                  </a:cubicBezTo>
                  <a:close/>
                  <a:moveTo>
                    <a:pt x="55152" y="38405"/>
                  </a:moveTo>
                  <a:cubicBezTo>
                    <a:pt x="55152" y="28346"/>
                    <a:pt x="52300" y="20117"/>
                    <a:pt x="47545" y="15545"/>
                  </a:cubicBezTo>
                  <a:cubicBezTo>
                    <a:pt x="42791" y="10973"/>
                    <a:pt x="33282" y="7315"/>
                    <a:pt x="22822" y="7315"/>
                  </a:cubicBezTo>
                  <a:lnTo>
                    <a:pt x="9509" y="7315"/>
                  </a:lnTo>
                  <a:lnTo>
                    <a:pt x="9509" y="69494"/>
                  </a:lnTo>
                  <a:lnTo>
                    <a:pt x="20920" y="69494"/>
                  </a:lnTo>
                  <a:cubicBezTo>
                    <a:pt x="32331" y="69494"/>
                    <a:pt x="40889" y="66751"/>
                    <a:pt x="46594" y="61265"/>
                  </a:cubicBezTo>
                  <a:cubicBezTo>
                    <a:pt x="52300" y="55778"/>
                    <a:pt x="55152" y="49378"/>
                    <a:pt x="55152" y="38405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91EF4CF-0437-9780-6B9F-D07A2B254025}"/>
                </a:ext>
              </a:extLst>
            </p:cNvPr>
            <p:cNvSpPr/>
            <p:nvPr/>
          </p:nvSpPr>
          <p:spPr>
            <a:xfrm>
              <a:off x="3079832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52BFA54-76C1-DDA0-0710-57C4C7A2D9E7}"/>
                </a:ext>
              </a:extLst>
            </p:cNvPr>
            <p:cNvSpPr/>
            <p:nvPr/>
          </p:nvSpPr>
          <p:spPr>
            <a:xfrm>
              <a:off x="3141641" y="4978908"/>
              <a:ext cx="51348" cy="78638"/>
            </a:xfrm>
            <a:custGeom>
              <a:avLst/>
              <a:gdLst>
                <a:gd name="connsiteX0" fmla="*/ 51349 w 51348"/>
                <a:gd name="connsiteY0" fmla="*/ 22860 h 78638"/>
                <a:gd name="connsiteX1" fmla="*/ 42791 w 51348"/>
                <a:gd name="connsiteY1" fmla="*/ 41148 h 78638"/>
                <a:gd name="connsiteX2" fmla="*/ 19018 w 51348"/>
                <a:gd name="connsiteY2" fmla="*/ 47549 h 78638"/>
                <a:gd name="connsiteX3" fmla="*/ 9509 w 51348"/>
                <a:gd name="connsiteY3" fmla="*/ 47549 h 78638"/>
                <a:gd name="connsiteX4" fmla="*/ 9509 w 51348"/>
                <a:gd name="connsiteY4" fmla="*/ 78638 h 78638"/>
                <a:gd name="connsiteX5" fmla="*/ 0 w 51348"/>
                <a:gd name="connsiteY5" fmla="*/ 78638 h 78638"/>
                <a:gd name="connsiteX6" fmla="*/ 0 w 51348"/>
                <a:gd name="connsiteY6" fmla="*/ 0 h 78638"/>
                <a:gd name="connsiteX7" fmla="*/ 20920 w 51348"/>
                <a:gd name="connsiteY7" fmla="*/ 0 h 78638"/>
                <a:gd name="connsiteX8" fmla="*/ 51349 w 51348"/>
                <a:gd name="connsiteY8" fmla="*/ 22860 h 78638"/>
                <a:gd name="connsiteX9" fmla="*/ 8558 w 51348"/>
                <a:gd name="connsiteY9" fmla="*/ 39319 h 78638"/>
                <a:gd name="connsiteX10" fmla="*/ 17116 w 51348"/>
                <a:gd name="connsiteY10" fmla="*/ 39319 h 78638"/>
                <a:gd name="connsiteX11" fmla="*/ 35183 w 51348"/>
                <a:gd name="connsiteY11" fmla="*/ 35662 h 78638"/>
                <a:gd name="connsiteX12" fmla="*/ 40889 w 51348"/>
                <a:gd name="connsiteY12" fmla="*/ 22860 h 78638"/>
                <a:gd name="connsiteX13" fmla="*/ 35183 w 51348"/>
                <a:gd name="connsiteY13" fmla="*/ 10973 h 78638"/>
                <a:gd name="connsiteX14" fmla="*/ 19018 w 51348"/>
                <a:gd name="connsiteY14" fmla="*/ 7315 h 78638"/>
                <a:gd name="connsiteX15" fmla="*/ 8558 w 51348"/>
                <a:gd name="connsiteY15" fmla="*/ 7315 h 78638"/>
                <a:gd name="connsiteX16" fmla="*/ 8558 w 51348"/>
                <a:gd name="connsiteY16" fmla="*/ 39319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48" h="78638">
                  <a:moveTo>
                    <a:pt x="51349" y="22860"/>
                  </a:moveTo>
                  <a:cubicBezTo>
                    <a:pt x="51349" y="31090"/>
                    <a:pt x="48496" y="36576"/>
                    <a:pt x="42791" y="41148"/>
                  </a:cubicBezTo>
                  <a:cubicBezTo>
                    <a:pt x="37085" y="45720"/>
                    <a:pt x="29478" y="47549"/>
                    <a:pt x="19018" y="47549"/>
                  </a:cubicBezTo>
                  <a:lnTo>
                    <a:pt x="9509" y="47549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0920" y="0"/>
                  </a:lnTo>
                  <a:cubicBezTo>
                    <a:pt x="40889" y="0"/>
                    <a:pt x="51349" y="7315"/>
                    <a:pt x="51349" y="22860"/>
                  </a:cubicBezTo>
                  <a:close/>
                  <a:moveTo>
                    <a:pt x="8558" y="39319"/>
                  </a:moveTo>
                  <a:lnTo>
                    <a:pt x="17116" y="39319"/>
                  </a:lnTo>
                  <a:cubicBezTo>
                    <a:pt x="25674" y="39319"/>
                    <a:pt x="31380" y="38405"/>
                    <a:pt x="35183" y="35662"/>
                  </a:cubicBezTo>
                  <a:cubicBezTo>
                    <a:pt x="38987" y="32918"/>
                    <a:pt x="40889" y="29261"/>
                    <a:pt x="40889" y="22860"/>
                  </a:cubicBezTo>
                  <a:cubicBezTo>
                    <a:pt x="40889" y="17374"/>
                    <a:pt x="38987" y="13716"/>
                    <a:pt x="35183" y="10973"/>
                  </a:cubicBezTo>
                  <a:cubicBezTo>
                    <a:pt x="32331" y="9144"/>
                    <a:pt x="26625" y="7315"/>
                    <a:pt x="19018" y="7315"/>
                  </a:cubicBezTo>
                  <a:lnTo>
                    <a:pt x="8558" y="7315"/>
                  </a:lnTo>
                  <a:lnTo>
                    <a:pt x="8558" y="39319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9CC519F-0F18-32AB-FBFD-132F27D81ED3}"/>
                </a:ext>
              </a:extLst>
            </p:cNvPr>
            <p:cNvSpPr/>
            <p:nvPr/>
          </p:nvSpPr>
          <p:spPr>
            <a:xfrm>
              <a:off x="3196794" y="4978908"/>
              <a:ext cx="71317" cy="78638"/>
            </a:xfrm>
            <a:custGeom>
              <a:avLst/>
              <a:gdLst>
                <a:gd name="connsiteX0" fmla="*/ 61809 w 71317"/>
                <a:gd name="connsiteY0" fmla="*/ 78638 h 78638"/>
                <a:gd name="connsiteX1" fmla="*/ 51349 w 71317"/>
                <a:gd name="connsiteY1" fmla="*/ 53950 h 78638"/>
                <a:gd name="connsiteX2" fmla="*/ 19018 w 71317"/>
                <a:gd name="connsiteY2" fmla="*/ 53950 h 78638"/>
                <a:gd name="connsiteX3" fmla="*/ 9509 w 71317"/>
                <a:gd name="connsiteY3" fmla="*/ 78638 h 78638"/>
                <a:gd name="connsiteX4" fmla="*/ 0 w 71317"/>
                <a:gd name="connsiteY4" fmla="*/ 78638 h 78638"/>
                <a:gd name="connsiteX5" fmla="*/ 31380 w 71317"/>
                <a:gd name="connsiteY5" fmla="*/ 0 h 78638"/>
                <a:gd name="connsiteX6" fmla="*/ 38987 w 71317"/>
                <a:gd name="connsiteY6" fmla="*/ 0 h 78638"/>
                <a:gd name="connsiteX7" fmla="*/ 71318 w 71317"/>
                <a:gd name="connsiteY7" fmla="*/ 78638 h 78638"/>
                <a:gd name="connsiteX8" fmla="*/ 61809 w 71317"/>
                <a:gd name="connsiteY8" fmla="*/ 78638 h 78638"/>
                <a:gd name="connsiteX9" fmla="*/ 48496 w 71317"/>
                <a:gd name="connsiteY9" fmla="*/ 44806 h 78638"/>
                <a:gd name="connsiteX10" fmla="*/ 38987 w 71317"/>
                <a:gd name="connsiteY10" fmla="*/ 20117 h 78638"/>
                <a:gd name="connsiteX11" fmla="*/ 35183 w 71317"/>
                <a:gd name="connsiteY11" fmla="*/ 9144 h 78638"/>
                <a:gd name="connsiteX12" fmla="*/ 31380 w 71317"/>
                <a:gd name="connsiteY12" fmla="*/ 20117 h 78638"/>
                <a:gd name="connsiteX13" fmla="*/ 21871 w 71317"/>
                <a:gd name="connsiteY13" fmla="*/ 44806 h 78638"/>
                <a:gd name="connsiteX14" fmla="*/ 48496 w 71317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317" h="78638">
                  <a:moveTo>
                    <a:pt x="61809" y="78638"/>
                  </a:moveTo>
                  <a:lnTo>
                    <a:pt x="51349" y="53950"/>
                  </a:lnTo>
                  <a:lnTo>
                    <a:pt x="19018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1380" y="0"/>
                  </a:lnTo>
                  <a:lnTo>
                    <a:pt x="38987" y="0"/>
                  </a:lnTo>
                  <a:lnTo>
                    <a:pt x="71318" y="78638"/>
                  </a:lnTo>
                  <a:lnTo>
                    <a:pt x="61809" y="78638"/>
                  </a:lnTo>
                  <a:close/>
                  <a:moveTo>
                    <a:pt x="48496" y="44806"/>
                  </a:moveTo>
                  <a:lnTo>
                    <a:pt x="38987" y="20117"/>
                  </a:lnTo>
                  <a:cubicBezTo>
                    <a:pt x="38036" y="17374"/>
                    <a:pt x="37085" y="13716"/>
                    <a:pt x="35183" y="9144"/>
                  </a:cubicBezTo>
                  <a:cubicBezTo>
                    <a:pt x="34233" y="12802"/>
                    <a:pt x="33282" y="16459"/>
                    <a:pt x="31380" y="20117"/>
                  </a:cubicBezTo>
                  <a:lnTo>
                    <a:pt x="21871" y="44806"/>
                  </a:lnTo>
                  <a:lnTo>
                    <a:pt x="48496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DD30569-0A92-6E62-0D69-6EFD6F1E5B58}"/>
                </a:ext>
              </a:extLst>
            </p:cNvPr>
            <p:cNvSpPr/>
            <p:nvPr/>
          </p:nvSpPr>
          <p:spPr>
            <a:xfrm>
              <a:off x="3277621" y="4978908"/>
              <a:ext cx="57054" cy="78638"/>
            </a:xfrm>
            <a:custGeom>
              <a:avLst/>
              <a:gdLst>
                <a:gd name="connsiteX0" fmla="*/ 9509 w 57054"/>
                <a:gd name="connsiteY0" fmla="*/ 45720 h 78638"/>
                <a:gd name="connsiteX1" fmla="*/ 9509 w 57054"/>
                <a:gd name="connsiteY1" fmla="*/ 78638 h 78638"/>
                <a:gd name="connsiteX2" fmla="*/ 0 w 57054"/>
                <a:gd name="connsiteY2" fmla="*/ 78638 h 78638"/>
                <a:gd name="connsiteX3" fmla="*/ 0 w 57054"/>
                <a:gd name="connsiteY3" fmla="*/ 0 h 78638"/>
                <a:gd name="connsiteX4" fmla="*/ 21871 w 57054"/>
                <a:gd name="connsiteY4" fmla="*/ 0 h 78638"/>
                <a:gd name="connsiteX5" fmla="*/ 43742 w 57054"/>
                <a:gd name="connsiteY5" fmla="*/ 5486 h 78638"/>
                <a:gd name="connsiteX6" fmla="*/ 51349 w 57054"/>
                <a:gd name="connsiteY6" fmla="*/ 21946 h 78638"/>
                <a:gd name="connsiteX7" fmla="*/ 35183 w 57054"/>
                <a:gd name="connsiteY7" fmla="*/ 42977 h 78638"/>
                <a:gd name="connsiteX8" fmla="*/ 57054 w 57054"/>
                <a:gd name="connsiteY8" fmla="*/ 77724 h 78638"/>
                <a:gd name="connsiteX9" fmla="*/ 45643 w 57054"/>
                <a:gd name="connsiteY9" fmla="*/ 77724 h 78638"/>
                <a:gd name="connsiteX10" fmla="*/ 26625 w 57054"/>
                <a:gd name="connsiteY10" fmla="*/ 45720 h 78638"/>
                <a:gd name="connsiteX11" fmla="*/ 9509 w 57054"/>
                <a:gd name="connsiteY11" fmla="*/ 45720 h 78638"/>
                <a:gd name="connsiteX12" fmla="*/ 9509 w 57054"/>
                <a:gd name="connsiteY12" fmla="*/ 37490 h 78638"/>
                <a:gd name="connsiteX13" fmla="*/ 22822 w 57054"/>
                <a:gd name="connsiteY13" fmla="*/ 37490 h 78638"/>
                <a:gd name="connsiteX14" fmla="*/ 37085 w 57054"/>
                <a:gd name="connsiteY14" fmla="*/ 33833 h 78638"/>
                <a:gd name="connsiteX15" fmla="*/ 41840 w 57054"/>
                <a:gd name="connsiteY15" fmla="*/ 21946 h 78638"/>
                <a:gd name="connsiteX16" fmla="*/ 37085 w 57054"/>
                <a:gd name="connsiteY16" fmla="*/ 10973 h 78638"/>
                <a:gd name="connsiteX17" fmla="*/ 21871 w 57054"/>
                <a:gd name="connsiteY17" fmla="*/ 8230 h 78638"/>
                <a:gd name="connsiteX18" fmla="*/ 9509 w 57054"/>
                <a:gd name="connsiteY18" fmla="*/ 8230 h 78638"/>
                <a:gd name="connsiteX19" fmla="*/ 9509 w 57054"/>
                <a:gd name="connsiteY19" fmla="*/ 37490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054" h="78638">
                  <a:moveTo>
                    <a:pt x="9509" y="45720"/>
                  </a:move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1871" y="0"/>
                  </a:lnTo>
                  <a:cubicBezTo>
                    <a:pt x="32331" y="0"/>
                    <a:pt x="38987" y="1829"/>
                    <a:pt x="43742" y="5486"/>
                  </a:cubicBezTo>
                  <a:cubicBezTo>
                    <a:pt x="48496" y="9144"/>
                    <a:pt x="51349" y="14630"/>
                    <a:pt x="51349" y="21946"/>
                  </a:cubicBezTo>
                  <a:cubicBezTo>
                    <a:pt x="51349" y="32004"/>
                    <a:pt x="45643" y="39319"/>
                    <a:pt x="35183" y="42977"/>
                  </a:cubicBezTo>
                  <a:lnTo>
                    <a:pt x="57054" y="77724"/>
                  </a:lnTo>
                  <a:lnTo>
                    <a:pt x="45643" y="77724"/>
                  </a:lnTo>
                  <a:lnTo>
                    <a:pt x="26625" y="45720"/>
                  </a:lnTo>
                  <a:lnTo>
                    <a:pt x="9509" y="45720"/>
                  </a:lnTo>
                  <a:close/>
                  <a:moveTo>
                    <a:pt x="9509" y="37490"/>
                  </a:moveTo>
                  <a:lnTo>
                    <a:pt x="22822" y="37490"/>
                  </a:lnTo>
                  <a:cubicBezTo>
                    <a:pt x="29478" y="37490"/>
                    <a:pt x="34233" y="36576"/>
                    <a:pt x="37085" y="33833"/>
                  </a:cubicBezTo>
                  <a:cubicBezTo>
                    <a:pt x="39938" y="31090"/>
                    <a:pt x="41840" y="27432"/>
                    <a:pt x="41840" y="21946"/>
                  </a:cubicBezTo>
                  <a:cubicBezTo>
                    <a:pt x="41840" y="16459"/>
                    <a:pt x="39938" y="12802"/>
                    <a:pt x="37085" y="10973"/>
                  </a:cubicBezTo>
                  <a:cubicBezTo>
                    <a:pt x="33282" y="9144"/>
                    <a:pt x="28527" y="8230"/>
                    <a:pt x="21871" y="8230"/>
                  </a:cubicBezTo>
                  <a:lnTo>
                    <a:pt x="9509" y="8230"/>
                  </a:lnTo>
                  <a:lnTo>
                    <a:pt x="9509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48469D5-75E3-462A-3C9D-F91DA9834F88}"/>
                </a:ext>
              </a:extLst>
            </p:cNvPr>
            <p:cNvSpPr/>
            <p:nvPr/>
          </p:nvSpPr>
          <p:spPr>
            <a:xfrm>
              <a:off x="3335626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B32E6C2-E222-236B-290D-BF64C5039F5E}"/>
                </a:ext>
              </a:extLst>
            </p:cNvPr>
            <p:cNvSpPr/>
            <p:nvPr/>
          </p:nvSpPr>
          <p:spPr>
            <a:xfrm>
              <a:off x="3406944" y="4978908"/>
              <a:ext cx="79875" cy="78638"/>
            </a:xfrm>
            <a:custGeom>
              <a:avLst/>
              <a:gdLst>
                <a:gd name="connsiteX0" fmla="*/ 35183 w 79875"/>
                <a:gd name="connsiteY0" fmla="*/ 78638 h 78638"/>
                <a:gd name="connsiteX1" fmla="*/ 7607 w 79875"/>
                <a:gd name="connsiteY1" fmla="*/ 9144 h 78638"/>
                <a:gd name="connsiteX2" fmla="*/ 7607 w 79875"/>
                <a:gd name="connsiteY2" fmla="*/ 9144 h 78638"/>
                <a:gd name="connsiteX3" fmla="*/ 8558 w 79875"/>
                <a:gd name="connsiteY3" fmla="*/ 28346 h 78638"/>
                <a:gd name="connsiteX4" fmla="*/ 8558 w 79875"/>
                <a:gd name="connsiteY4" fmla="*/ 77724 h 78638"/>
                <a:gd name="connsiteX5" fmla="*/ 0 w 79875"/>
                <a:gd name="connsiteY5" fmla="*/ 77724 h 78638"/>
                <a:gd name="connsiteX6" fmla="*/ 0 w 79875"/>
                <a:gd name="connsiteY6" fmla="*/ 0 h 78638"/>
                <a:gd name="connsiteX7" fmla="*/ 14264 w 79875"/>
                <a:gd name="connsiteY7" fmla="*/ 0 h 78638"/>
                <a:gd name="connsiteX8" fmla="*/ 39938 w 79875"/>
                <a:gd name="connsiteY8" fmla="*/ 64922 h 78638"/>
                <a:gd name="connsiteX9" fmla="*/ 39938 w 79875"/>
                <a:gd name="connsiteY9" fmla="*/ 64922 h 78638"/>
                <a:gd name="connsiteX10" fmla="*/ 65612 w 79875"/>
                <a:gd name="connsiteY10" fmla="*/ 0 h 78638"/>
                <a:gd name="connsiteX11" fmla="*/ 79876 w 79875"/>
                <a:gd name="connsiteY11" fmla="*/ 0 h 78638"/>
                <a:gd name="connsiteX12" fmla="*/ 79876 w 79875"/>
                <a:gd name="connsiteY12" fmla="*/ 78638 h 78638"/>
                <a:gd name="connsiteX13" fmla="*/ 70367 w 79875"/>
                <a:gd name="connsiteY13" fmla="*/ 78638 h 78638"/>
                <a:gd name="connsiteX14" fmla="*/ 70367 w 79875"/>
                <a:gd name="connsiteY14" fmla="*/ 27432 h 78638"/>
                <a:gd name="connsiteX15" fmla="*/ 71318 w 79875"/>
                <a:gd name="connsiteY15" fmla="*/ 8230 h 78638"/>
                <a:gd name="connsiteX16" fmla="*/ 71318 w 79875"/>
                <a:gd name="connsiteY16" fmla="*/ 8230 h 78638"/>
                <a:gd name="connsiteX17" fmla="*/ 43742 w 79875"/>
                <a:gd name="connsiteY17" fmla="*/ 77724 h 78638"/>
                <a:gd name="connsiteX18" fmla="*/ 35183 w 79875"/>
                <a:gd name="connsiteY18" fmla="*/ 7772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5" h="78638">
                  <a:moveTo>
                    <a:pt x="35183" y="78638"/>
                  </a:moveTo>
                  <a:lnTo>
                    <a:pt x="7607" y="9144"/>
                  </a:lnTo>
                  <a:lnTo>
                    <a:pt x="7607" y="9144"/>
                  </a:lnTo>
                  <a:cubicBezTo>
                    <a:pt x="8558" y="14630"/>
                    <a:pt x="8558" y="21031"/>
                    <a:pt x="8558" y="28346"/>
                  </a:cubicBezTo>
                  <a:lnTo>
                    <a:pt x="8558" y="77724"/>
                  </a:lnTo>
                  <a:lnTo>
                    <a:pt x="0" y="77724"/>
                  </a:lnTo>
                  <a:lnTo>
                    <a:pt x="0" y="0"/>
                  </a:lnTo>
                  <a:lnTo>
                    <a:pt x="14264" y="0"/>
                  </a:lnTo>
                  <a:lnTo>
                    <a:pt x="39938" y="64922"/>
                  </a:lnTo>
                  <a:lnTo>
                    <a:pt x="39938" y="64922"/>
                  </a:lnTo>
                  <a:lnTo>
                    <a:pt x="65612" y="0"/>
                  </a:lnTo>
                  <a:lnTo>
                    <a:pt x="79876" y="0"/>
                  </a:lnTo>
                  <a:lnTo>
                    <a:pt x="79876" y="78638"/>
                  </a:lnTo>
                  <a:lnTo>
                    <a:pt x="70367" y="78638"/>
                  </a:lnTo>
                  <a:lnTo>
                    <a:pt x="70367" y="27432"/>
                  </a:lnTo>
                  <a:cubicBezTo>
                    <a:pt x="70367" y="21946"/>
                    <a:pt x="70367" y="15545"/>
                    <a:pt x="71318" y="8230"/>
                  </a:cubicBezTo>
                  <a:lnTo>
                    <a:pt x="71318" y="8230"/>
                  </a:lnTo>
                  <a:lnTo>
                    <a:pt x="43742" y="77724"/>
                  </a:lnTo>
                  <a:lnTo>
                    <a:pt x="35183" y="7772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E3B1322-9DBA-A286-BA7A-0B477E11DA17}"/>
                </a:ext>
              </a:extLst>
            </p:cNvPr>
            <p:cNvSpPr/>
            <p:nvPr/>
          </p:nvSpPr>
          <p:spPr>
            <a:xfrm>
              <a:off x="350678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62AF5D71-8D5B-5534-D7CB-64D5586D5966}"/>
                </a:ext>
              </a:extLst>
            </p:cNvPr>
            <p:cNvSpPr/>
            <p:nvPr/>
          </p:nvSpPr>
          <p:spPr>
            <a:xfrm>
              <a:off x="3568597" y="4978908"/>
              <a:ext cx="63710" cy="78638"/>
            </a:xfrm>
            <a:custGeom>
              <a:avLst/>
              <a:gdLst>
                <a:gd name="connsiteX0" fmla="*/ 63711 w 63710"/>
                <a:gd name="connsiteY0" fmla="*/ 78638 h 78638"/>
                <a:gd name="connsiteX1" fmla="*/ 53251 w 63710"/>
                <a:gd name="connsiteY1" fmla="*/ 78638 h 78638"/>
                <a:gd name="connsiteX2" fmla="*/ 8558 w 63710"/>
                <a:gd name="connsiteY2" fmla="*/ 12802 h 78638"/>
                <a:gd name="connsiteX3" fmla="*/ 8558 w 63710"/>
                <a:gd name="connsiteY3" fmla="*/ 12802 h 78638"/>
                <a:gd name="connsiteX4" fmla="*/ 8558 w 63710"/>
                <a:gd name="connsiteY4" fmla="*/ 33833 h 78638"/>
                <a:gd name="connsiteX5" fmla="*/ 8558 w 63710"/>
                <a:gd name="connsiteY5" fmla="*/ 78638 h 78638"/>
                <a:gd name="connsiteX6" fmla="*/ 0 w 63710"/>
                <a:gd name="connsiteY6" fmla="*/ 78638 h 78638"/>
                <a:gd name="connsiteX7" fmla="*/ 0 w 63710"/>
                <a:gd name="connsiteY7" fmla="*/ 0 h 78638"/>
                <a:gd name="connsiteX8" fmla="*/ 10460 w 63710"/>
                <a:gd name="connsiteY8" fmla="*/ 0 h 78638"/>
                <a:gd name="connsiteX9" fmla="*/ 55152 w 63710"/>
                <a:gd name="connsiteY9" fmla="*/ 65837 h 78638"/>
                <a:gd name="connsiteX10" fmla="*/ 55152 w 63710"/>
                <a:gd name="connsiteY10" fmla="*/ 65837 h 78638"/>
                <a:gd name="connsiteX11" fmla="*/ 54202 w 63710"/>
                <a:gd name="connsiteY11" fmla="*/ 56693 h 78638"/>
                <a:gd name="connsiteX12" fmla="*/ 54202 w 63710"/>
                <a:gd name="connsiteY12" fmla="*/ 45720 h 78638"/>
                <a:gd name="connsiteX13" fmla="*/ 54202 w 63710"/>
                <a:gd name="connsiteY13" fmla="*/ 0 h 78638"/>
                <a:gd name="connsiteX14" fmla="*/ 62760 w 63710"/>
                <a:gd name="connsiteY14" fmla="*/ 0 h 78638"/>
                <a:gd name="connsiteX15" fmla="*/ 62760 w 63710"/>
                <a:gd name="connsiteY15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710" h="78638">
                  <a:moveTo>
                    <a:pt x="63711" y="78638"/>
                  </a:moveTo>
                  <a:lnTo>
                    <a:pt x="53251" y="78638"/>
                  </a:lnTo>
                  <a:lnTo>
                    <a:pt x="8558" y="12802"/>
                  </a:lnTo>
                  <a:lnTo>
                    <a:pt x="8558" y="12802"/>
                  </a:lnTo>
                  <a:cubicBezTo>
                    <a:pt x="8558" y="20117"/>
                    <a:pt x="8558" y="27432"/>
                    <a:pt x="8558" y="33833"/>
                  </a:cubicBezTo>
                  <a:lnTo>
                    <a:pt x="8558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10460" y="0"/>
                  </a:lnTo>
                  <a:lnTo>
                    <a:pt x="55152" y="65837"/>
                  </a:lnTo>
                  <a:lnTo>
                    <a:pt x="55152" y="65837"/>
                  </a:lnTo>
                  <a:cubicBezTo>
                    <a:pt x="55152" y="64922"/>
                    <a:pt x="55152" y="62179"/>
                    <a:pt x="54202" y="56693"/>
                  </a:cubicBezTo>
                  <a:cubicBezTo>
                    <a:pt x="53251" y="51206"/>
                    <a:pt x="54202" y="47549"/>
                    <a:pt x="54202" y="45720"/>
                  </a:cubicBezTo>
                  <a:lnTo>
                    <a:pt x="54202" y="0"/>
                  </a:lnTo>
                  <a:lnTo>
                    <a:pt x="62760" y="0"/>
                  </a:lnTo>
                  <a:lnTo>
                    <a:pt x="6276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0FADF75-64C2-340D-FC2C-61E6B5036F57}"/>
                </a:ext>
              </a:extLst>
            </p:cNvPr>
            <p:cNvSpPr/>
            <p:nvPr/>
          </p:nvSpPr>
          <p:spPr>
            <a:xfrm>
              <a:off x="3641817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5B4B43D3-669C-32FC-6AEC-15D17A6537B4}"/>
                </a:ext>
              </a:extLst>
            </p:cNvPr>
            <p:cNvSpPr/>
            <p:nvPr/>
          </p:nvSpPr>
          <p:spPr>
            <a:xfrm>
              <a:off x="3736908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1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1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1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1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1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1" y="51206"/>
                    <a:pt x="64661" y="41148"/>
                  </a:cubicBezTo>
                  <a:cubicBezTo>
                    <a:pt x="64661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7FE49BE9-A223-A95E-0829-75E2ABCE1B34}"/>
                </a:ext>
              </a:extLst>
            </p:cNvPr>
            <p:cNvSpPr/>
            <p:nvPr/>
          </p:nvSpPr>
          <p:spPr>
            <a:xfrm>
              <a:off x="3827243" y="4978908"/>
              <a:ext cx="44692" cy="78638"/>
            </a:xfrm>
            <a:custGeom>
              <a:avLst/>
              <a:gdLst>
                <a:gd name="connsiteX0" fmla="*/ 9509 w 44692"/>
                <a:gd name="connsiteY0" fmla="*/ 78638 h 78638"/>
                <a:gd name="connsiteX1" fmla="*/ 0 w 44692"/>
                <a:gd name="connsiteY1" fmla="*/ 78638 h 78638"/>
                <a:gd name="connsiteX2" fmla="*/ 0 w 44692"/>
                <a:gd name="connsiteY2" fmla="*/ 0 h 78638"/>
                <a:gd name="connsiteX3" fmla="*/ 44692 w 44692"/>
                <a:gd name="connsiteY3" fmla="*/ 0 h 78638"/>
                <a:gd name="connsiteX4" fmla="*/ 44692 w 44692"/>
                <a:gd name="connsiteY4" fmla="*/ 8230 h 78638"/>
                <a:gd name="connsiteX5" fmla="*/ 8558 w 44692"/>
                <a:gd name="connsiteY5" fmla="*/ 8230 h 78638"/>
                <a:gd name="connsiteX6" fmla="*/ 8558 w 44692"/>
                <a:gd name="connsiteY6" fmla="*/ 36576 h 78638"/>
                <a:gd name="connsiteX7" fmla="*/ 42791 w 44692"/>
                <a:gd name="connsiteY7" fmla="*/ 36576 h 78638"/>
                <a:gd name="connsiteX8" fmla="*/ 42791 w 44692"/>
                <a:gd name="connsiteY8" fmla="*/ 44806 h 78638"/>
                <a:gd name="connsiteX9" fmla="*/ 8558 w 44692"/>
                <a:gd name="connsiteY9" fmla="*/ 44806 h 78638"/>
                <a:gd name="connsiteX10" fmla="*/ 8558 w 44692"/>
                <a:gd name="connsiteY10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92" h="78638">
                  <a:moveTo>
                    <a:pt x="9509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4692" y="0"/>
                  </a:lnTo>
                  <a:lnTo>
                    <a:pt x="44692" y="8230"/>
                  </a:lnTo>
                  <a:lnTo>
                    <a:pt x="8558" y="8230"/>
                  </a:lnTo>
                  <a:lnTo>
                    <a:pt x="8558" y="36576"/>
                  </a:lnTo>
                  <a:lnTo>
                    <a:pt x="42791" y="36576"/>
                  </a:lnTo>
                  <a:lnTo>
                    <a:pt x="42791" y="44806"/>
                  </a:lnTo>
                  <a:lnTo>
                    <a:pt x="8558" y="44806"/>
                  </a:lnTo>
                  <a:lnTo>
                    <a:pt x="8558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3F2D8D0-01E6-BABE-52B1-428E81B04396}"/>
                </a:ext>
              </a:extLst>
            </p:cNvPr>
            <p:cNvSpPr/>
            <p:nvPr/>
          </p:nvSpPr>
          <p:spPr>
            <a:xfrm>
              <a:off x="3907119" y="4978908"/>
              <a:ext cx="67514" cy="79552"/>
            </a:xfrm>
            <a:custGeom>
              <a:avLst/>
              <a:gdLst>
                <a:gd name="connsiteX0" fmla="*/ 39938 w 67514"/>
                <a:gd name="connsiteY0" fmla="*/ 37490 h 79552"/>
                <a:gd name="connsiteX1" fmla="*/ 67514 w 67514"/>
                <a:gd name="connsiteY1" fmla="*/ 37490 h 79552"/>
                <a:gd name="connsiteX2" fmla="*/ 67514 w 67514"/>
                <a:gd name="connsiteY2" fmla="*/ 75895 h 79552"/>
                <a:gd name="connsiteX3" fmla="*/ 54202 w 67514"/>
                <a:gd name="connsiteY3" fmla="*/ 78638 h 79552"/>
                <a:gd name="connsiteX4" fmla="*/ 38987 w 67514"/>
                <a:gd name="connsiteY4" fmla="*/ 79553 h 79552"/>
                <a:gd name="connsiteX5" fmla="*/ 10460 w 67514"/>
                <a:gd name="connsiteY5" fmla="*/ 68580 h 79552"/>
                <a:gd name="connsiteX6" fmla="*/ 0 w 67514"/>
                <a:gd name="connsiteY6" fmla="*/ 39319 h 79552"/>
                <a:gd name="connsiteX7" fmla="*/ 4755 w 67514"/>
                <a:gd name="connsiteY7" fmla="*/ 18288 h 79552"/>
                <a:gd name="connsiteX8" fmla="*/ 19018 w 67514"/>
                <a:gd name="connsiteY8" fmla="*/ 4572 h 79552"/>
                <a:gd name="connsiteX9" fmla="*/ 41840 w 67514"/>
                <a:gd name="connsiteY9" fmla="*/ 0 h 79552"/>
                <a:gd name="connsiteX10" fmla="*/ 66563 w 67514"/>
                <a:gd name="connsiteY10" fmla="*/ 4572 h 79552"/>
                <a:gd name="connsiteX11" fmla="*/ 62760 w 67514"/>
                <a:gd name="connsiteY11" fmla="*/ 12802 h 79552"/>
                <a:gd name="connsiteX12" fmla="*/ 41840 w 67514"/>
                <a:gd name="connsiteY12" fmla="*/ 8230 h 79552"/>
                <a:gd name="connsiteX13" fmla="*/ 19018 w 67514"/>
                <a:gd name="connsiteY13" fmla="*/ 16459 h 79552"/>
                <a:gd name="connsiteX14" fmla="*/ 10460 w 67514"/>
                <a:gd name="connsiteY14" fmla="*/ 40234 h 79552"/>
                <a:gd name="connsiteX15" fmla="*/ 18067 w 67514"/>
                <a:gd name="connsiteY15" fmla="*/ 64008 h 79552"/>
                <a:gd name="connsiteX16" fmla="*/ 41840 w 67514"/>
                <a:gd name="connsiteY16" fmla="*/ 72238 h 79552"/>
                <a:gd name="connsiteX17" fmla="*/ 58005 w 67514"/>
                <a:gd name="connsiteY17" fmla="*/ 70409 h 79552"/>
                <a:gd name="connsiteX18" fmla="*/ 58005 w 67514"/>
                <a:gd name="connsiteY18" fmla="*/ 45720 h 79552"/>
                <a:gd name="connsiteX19" fmla="*/ 39938 w 67514"/>
                <a:gd name="connsiteY19" fmla="*/ 45720 h 79552"/>
                <a:gd name="connsiteX20" fmla="*/ 39938 w 67514"/>
                <a:gd name="connsiteY20" fmla="*/ 37490 h 7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514" h="79552">
                  <a:moveTo>
                    <a:pt x="39938" y="37490"/>
                  </a:moveTo>
                  <a:lnTo>
                    <a:pt x="67514" y="37490"/>
                  </a:lnTo>
                  <a:lnTo>
                    <a:pt x="67514" y="75895"/>
                  </a:lnTo>
                  <a:cubicBezTo>
                    <a:pt x="62760" y="76810"/>
                    <a:pt x="58956" y="78638"/>
                    <a:pt x="54202" y="78638"/>
                  </a:cubicBezTo>
                  <a:cubicBezTo>
                    <a:pt x="49447" y="78638"/>
                    <a:pt x="44693" y="79553"/>
                    <a:pt x="38987" y="79553"/>
                  </a:cubicBezTo>
                  <a:cubicBezTo>
                    <a:pt x="26625" y="79553"/>
                    <a:pt x="17116" y="75895"/>
                    <a:pt x="10460" y="68580"/>
                  </a:cubicBezTo>
                  <a:cubicBezTo>
                    <a:pt x="3804" y="61265"/>
                    <a:pt x="0" y="51206"/>
                    <a:pt x="0" y="39319"/>
                  </a:cubicBezTo>
                  <a:cubicBezTo>
                    <a:pt x="0" y="31090"/>
                    <a:pt x="1902" y="23774"/>
                    <a:pt x="4755" y="18288"/>
                  </a:cubicBezTo>
                  <a:cubicBezTo>
                    <a:pt x="7607" y="12802"/>
                    <a:pt x="13313" y="7315"/>
                    <a:pt x="19018" y="4572"/>
                  </a:cubicBezTo>
                  <a:cubicBezTo>
                    <a:pt x="24724" y="1829"/>
                    <a:pt x="33282" y="0"/>
                    <a:pt x="41840" y="0"/>
                  </a:cubicBezTo>
                  <a:cubicBezTo>
                    <a:pt x="50398" y="0"/>
                    <a:pt x="58956" y="1829"/>
                    <a:pt x="66563" y="4572"/>
                  </a:cubicBezTo>
                  <a:lnTo>
                    <a:pt x="62760" y="12802"/>
                  </a:lnTo>
                  <a:cubicBezTo>
                    <a:pt x="55152" y="10058"/>
                    <a:pt x="48496" y="8230"/>
                    <a:pt x="41840" y="8230"/>
                  </a:cubicBezTo>
                  <a:cubicBezTo>
                    <a:pt x="32331" y="8230"/>
                    <a:pt x="23773" y="10973"/>
                    <a:pt x="19018" y="16459"/>
                  </a:cubicBezTo>
                  <a:cubicBezTo>
                    <a:pt x="14264" y="21946"/>
                    <a:pt x="10460" y="30175"/>
                    <a:pt x="10460" y="40234"/>
                  </a:cubicBezTo>
                  <a:cubicBezTo>
                    <a:pt x="10460" y="51206"/>
                    <a:pt x="13313" y="58522"/>
                    <a:pt x="18067" y="64008"/>
                  </a:cubicBezTo>
                  <a:cubicBezTo>
                    <a:pt x="22822" y="69494"/>
                    <a:pt x="31380" y="72238"/>
                    <a:pt x="41840" y="72238"/>
                  </a:cubicBezTo>
                  <a:cubicBezTo>
                    <a:pt x="47545" y="72238"/>
                    <a:pt x="53251" y="71323"/>
                    <a:pt x="58005" y="70409"/>
                  </a:cubicBezTo>
                  <a:lnTo>
                    <a:pt x="58005" y="45720"/>
                  </a:lnTo>
                  <a:lnTo>
                    <a:pt x="39938" y="45720"/>
                  </a:lnTo>
                  <a:lnTo>
                    <a:pt x="39938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B2844C5C-8073-5222-AA8C-FB84C0262F21}"/>
                </a:ext>
              </a:extLst>
            </p:cNvPr>
            <p:cNvSpPr/>
            <p:nvPr/>
          </p:nvSpPr>
          <p:spPr>
            <a:xfrm>
              <a:off x="3991750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A4BE0D4-9885-1C6B-6CAB-009C2482ECBE}"/>
                </a:ext>
              </a:extLst>
            </p:cNvPr>
            <p:cNvSpPr/>
            <p:nvPr/>
          </p:nvSpPr>
          <p:spPr>
            <a:xfrm>
              <a:off x="4045001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2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2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2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2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2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2" y="51206"/>
                    <a:pt x="64662" y="41148"/>
                  </a:cubicBezTo>
                  <a:cubicBezTo>
                    <a:pt x="64662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7F8BA8CA-D553-133B-1BF6-2F64D25C7460}"/>
                </a:ext>
              </a:extLst>
            </p:cNvPr>
            <p:cNvSpPr/>
            <p:nvPr/>
          </p:nvSpPr>
          <p:spPr>
            <a:xfrm>
              <a:off x="4135336" y="4978908"/>
              <a:ext cx="58005" cy="78638"/>
            </a:xfrm>
            <a:custGeom>
              <a:avLst/>
              <a:gdLst>
                <a:gd name="connsiteX0" fmla="*/ 0 w 58005"/>
                <a:gd name="connsiteY0" fmla="*/ 0 h 78638"/>
                <a:gd name="connsiteX1" fmla="*/ 22822 w 58005"/>
                <a:gd name="connsiteY1" fmla="*/ 0 h 78638"/>
                <a:gd name="connsiteX2" fmla="*/ 46594 w 58005"/>
                <a:gd name="connsiteY2" fmla="*/ 4572 h 78638"/>
                <a:gd name="connsiteX3" fmla="*/ 54202 w 58005"/>
                <a:gd name="connsiteY3" fmla="*/ 19202 h 78638"/>
                <a:gd name="connsiteX4" fmla="*/ 50398 w 58005"/>
                <a:gd name="connsiteY4" fmla="*/ 31090 h 78638"/>
                <a:gd name="connsiteX5" fmla="*/ 38987 w 58005"/>
                <a:gd name="connsiteY5" fmla="*/ 36576 h 78638"/>
                <a:gd name="connsiteX6" fmla="*/ 38987 w 58005"/>
                <a:gd name="connsiteY6" fmla="*/ 37490 h 78638"/>
                <a:gd name="connsiteX7" fmla="*/ 58005 w 58005"/>
                <a:gd name="connsiteY7" fmla="*/ 56693 h 78638"/>
                <a:gd name="connsiteX8" fmla="*/ 50398 w 58005"/>
                <a:gd name="connsiteY8" fmla="*/ 73152 h 78638"/>
                <a:gd name="connsiteX9" fmla="*/ 29478 w 58005"/>
                <a:gd name="connsiteY9" fmla="*/ 78638 h 78638"/>
                <a:gd name="connsiteX10" fmla="*/ 951 w 58005"/>
                <a:gd name="connsiteY10" fmla="*/ 78638 h 78638"/>
                <a:gd name="connsiteX11" fmla="*/ 951 w 58005"/>
                <a:gd name="connsiteY11" fmla="*/ 0 h 78638"/>
                <a:gd name="connsiteX12" fmla="*/ 9509 w 58005"/>
                <a:gd name="connsiteY12" fmla="*/ 33833 h 78638"/>
                <a:gd name="connsiteX13" fmla="*/ 24724 w 58005"/>
                <a:gd name="connsiteY13" fmla="*/ 33833 h 78638"/>
                <a:gd name="connsiteX14" fmla="*/ 38987 w 58005"/>
                <a:gd name="connsiteY14" fmla="*/ 31090 h 78638"/>
                <a:gd name="connsiteX15" fmla="*/ 43742 w 58005"/>
                <a:gd name="connsiteY15" fmla="*/ 21031 h 78638"/>
                <a:gd name="connsiteX16" fmla="*/ 38987 w 58005"/>
                <a:gd name="connsiteY16" fmla="*/ 11887 h 78638"/>
                <a:gd name="connsiteX17" fmla="*/ 23773 w 58005"/>
                <a:gd name="connsiteY17" fmla="*/ 9144 h 78638"/>
                <a:gd name="connsiteX18" fmla="*/ 9509 w 58005"/>
                <a:gd name="connsiteY18" fmla="*/ 9144 h 78638"/>
                <a:gd name="connsiteX19" fmla="*/ 9509 w 58005"/>
                <a:gd name="connsiteY19" fmla="*/ 33833 h 78638"/>
                <a:gd name="connsiteX20" fmla="*/ 9509 w 58005"/>
                <a:gd name="connsiteY20" fmla="*/ 41148 h 78638"/>
                <a:gd name="connsiteX21" fmla="*/ 9509 w 58005"/>
                <a:gd name="connsiteY21" fmla="*/ 70409 h 78638"/>
                <a:gd name="connsiteX22" fmla="*/ 26625 w 58005"/>
                <a:gd name="connsiteY22" fmla="*/ 70409 h 78638"/>
                <a:gd name="connsiteX23" fmla="*/ 41840 w 58005"/>
                <a:gd name="connsiteY23" fmla="*/ 66751 h 78638"/>
                <a:gd name="connsiteX24" fmla="*/ 46594 w 58005"/>
                <a:gd name="connsiteY24" fmla="*/ 54864 h 78638"/>
                <a:gd name="connsiteX25" fmla="*/ 41840 w 58005"/>
                <a:gd name="connsiteY25" fmla="*/ 43891 h 78638"/>
                <a:gd name="connsiteX26" fmla="*/ 26625 w 58005"/>
                <a:gd name="connsiteY26" fmla="*/ 40234 h 78638"/>
                <a:gd name="connsiteX27" fmla="*/ 9509 w 58005"/>
                <a:gd name="connsiteY27" fmla="*/ 4023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005" h="78638">
                  <a:moveTo>
                    <a:pt x="0" y="0"/>
                  </a:moveTo>
                  <a:lnTo>
                    <a:pt x="22822" y="0"/>
                  </a:lnTo>
                  <a:cubicBezTo>
                    <a:pt x="33282" y="0"/>
                    <a:pt x="41840" y="1829"/>
                    <a:pt x="46594" y="4572"/>
                  </a:cubicBezTo>
                  <a:cubicBezTo>
                    <a:pt x="51349" y="7315"/>
                    <a:pt x="54202" y="12802"/>
                    <a:pt x="54202" y="19202"/>
                  </a:cubicBezTo>
                  <a:cubicBezTo>
                    <a:pt x="54202" y="23774"/>
                    <a:pt x="53251" y="27432"/>
                    <a:pt x="50398" y="31090"/>
                  </a:cubicBezTo>
                  <a:cubicBezTo>
                    <a:pt x="47545" y="34747"/>
                    <a:pt x="43742" y="35662"/>
                    <a:pt x="38987" y="36576"/>
                  </a:cubicBezTo>
                  <a:lnTo>
                    <a:pt x="38987" y="37490"/>
                  </a:lnTo>
                  <a:cubicBezTo>
                    <a:pt x="51349" y="39319"/>
                    <a:pt x="58005" y="45720"/>
                    <a:pt x="58005" y="56693"/>
                  </a:cubicBezTo>
                  <a:cubicBezTo>
                    <a:pt x="58005" y="64008"/>
                    <a:pt x="55152" y="69494"/>
                    <a:pt x="50398" y="73152"/>
                  </a:cubicBezTo>
                  <a:cubicBezTo>
                    <a:pt x="45643" y="76810"/>
                    <a:pt x="38987" y="78638"/>
                    <a:pt x="29478" y="78638"/>
                  </a:cubicBezTo>
                  <a:lnTo>
                    <a:pt x="951" y="78638"/>
                  </a:lnTo>
                  <a:lnTo>
                    <a:pt x="951" y="0"/>
                  </a:lnTo>
                  <a:close/>
                  <a:moveTo>
                    <a:pt x="9509" y="33833"/>
                  </a:moveTo>
                  <a:lnTo>
                    <a:pt x="24724" y="33833"/>
                  </a:lnTo>
                  <a:cubicBezTo>
                    <a:pt x="31380" y="33833"/>
                    <a:pt x="36134" y="32918"/>
                    <a:pt x="38987" y="31090"/>
                  </a:cubicBezTo>
                  <a:cubicBezTo>
                    <a:pt x="41840" y="29261"/>
                    <a:pt x="43742" y="25603"/>
                    <a:pt x="43742" y="21031"/>
                  </a:cubicBezTo>
                  <a:cubicBezTo>
                    <a:pt x="43742" y="16459"/>
                    <a:pt x="41840" y="13716"/>
                    <a:pt x="38987" y="11887"/>
                  </a:cubicBezTo>
                  <a:cubicBezTo>
                    <a:pt x="36134" y="10058"/>
                    <a:pt x="30429" y="9144"/>
                    <a:pt x="23773" y="9144"/>
                  </a:cubicBezTo>
                  <a:lnTo>
                    <a:pt x="9509" y="9144"/>
                  </a:lnTo>
                  <a:lnTo>
                    <a:pt x="9509" y="33833"/>
                  </a:lnTo>
                  <a:close/>
                  <a:moveTo>
                    <a:pt x="9509" y="41148"/>
                  </a:moveTo>
                  <a:lnTo>
                    <a:pt x="9509" y="70409"/>
                  </a:lnTo>
                  <a:lnTo>
                    <a:pt x="26625" y="70409"/>
                  </a:lnTo>
                  <a:cubicBezTo>
                    <a:pt x="33282" y="70409"/>
                    <a:pt x="38036" y="69494"/>
                    <a:pt x="41840" y="66751"/>
                  </a:cubicBezTo>
                  <a:cubicBezTo>
                    <a:pt x="45643" y="64008"/>
                    <a:pt x="46594" y="60350"/>
                    <a:pt x="46594" y="54864"/>
                  </a:cubicBezTo>
                  <a:cubicBezTo>
                    <a:pt x="46594" y="50292"/>
                    <a:pt x="44692" y="46634"/>
                    <a:pt x="41840" y="43891"/>
                  </a:cubicBezTo>
                  <a:cubicBezTo>
                    <a:pt x="38987" y="41148"/>
                    <a:pt x="33282" y="40234"/>
                    <a:pt x="26625" y="40234"/>
                  </a:cubicBezTo>
                  <a:lnTo>
                    <a:pt x="9509" y="4023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94216A98-8774-D707-1947-BA79DF358F66}"/>
                </a:ext>
              </a:extLst>
            </p:cNvPr>
            <p:cNvSpPr/>
            <p:nvPr/>
          </p:nvSpPr>
          <p:spPr>
            <a:xfrm>
              <a:off x="4195243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3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9D9A2161-CF88-1995-B50B-CE2BB586456B}"/>
                </a:ext>
              </a:extLst>
            </p:cNvPr>
            <p:cNvSpPr/>
            <p:nvPr/>
          </p:nvSpPr>
          <p:spPr>
            <a:xfrm>
              <a:off x="4277021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81842A9-38E9-6FDC-45D1-09A44138953E}"/>
                </a:ext>
              </a:extLst>
            </p:cNvPr>
            <p:cNvSpPr/>
            <p:nvPr/>
          </p:nvSpPr>
          <p:spPr>
            <a:xfrm>
              <a:off x="4360701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BF76D96-1BA5-523C-B819-0714E86D61F6}"/>
                </a:ext>
              </a:extLst>
            </p:cNvPr>
            <p:cNvSpPr/>
            <p:nvPr/>
          </p:nvSpPr>
          <p:spPr>
            <a:xfrm>
              <a:off x="444247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010C3006-967A-C392-546C-D59A0F17D252}"/>
                </a:ext>
              </a:extLst>
            </p:cNvPr>
            <p:cNvSpPr/>
            <p:nvPr/>
          </p:nvSpPr>
          <p:spPr>
            <a:xfrm>
              <a:off x="4492877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2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BF973A1A-960F-89AC-63DD-EB1C30B622EA}"/>
                </a:ext>
              </a:extLst>
            </p:cNvPr>
            <p:cNvSpPr/>
            <p:nvPr/>
          </p:nvSpPr>
          <p:spPr>
            <a:xfrm>
              <a:off x="4573703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E81957F5-9621-1732-1AF4-34BFC215E484}"/>
                </a:ext>
              </a:extLst>
            </p:cNvPr>
            <p:cNvSpPr/>
            <p:nvPr/>
          </p:nvSpPr>
          <p:spPr>
            <a:xfrm>
              <a:off x="4621249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1253B773-D79C-AF0A-495F-45BA5F2C856B}"/>
                </a:ext>
              </a:extLst>
            </p:cNvPr>
            <p:cNvSpPr/>
            <p:nvPr/>
          </p:nvSpPr>
          <p:spPr>
            <a:xfrm>
              <a:off x="4691616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Title 2">
            <a:extLst>
              <a:ext uri="{FF2B5EF4-FFF2-40B4-BE49-F238E27FC236}">
                <a16:creationId xmlns:a16="http://schemas.microsoft.com/office/drawing/2014/main" id="{DB65D05E-B424-4787-5777-A445E6E9DA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253" y="710276"/>
            <a:ext cx="8323540" cy="396448"/>
          </a:xfrm>
          <a:prstGeom prst="rect">
            <a:avLst/>
          </a:prstGeom>
        </p:spPr>
        <p:txBody>
          <a:bodyPr anchor="b"/>
          <a:lstStyle>
            <a:lvl1pPr algn="l">
              <a:defRPr sz="2400" b="1" i="0">
                <a:solidFill>
                  <a:srgbClr val="33006F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ENCODE NORMAL BLACK, 24 PT. 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CD763A22-6CA7-9F4E-A0CD-4E140E3FB3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5735" y="439677"/>
            <a:ext cx="2742262" cy="2705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SUBTITLE OPENSANS 14</a:t>
            </a: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08E2DFF-F0B9-0F32-E6B2-C430164FA0E6}"/>
              </a:ext>
            </a:extLst>
          </p:cNvPr>
          <p:cNvSpPr/>
          <p:nvPr userDrawn="1"/>
        </p:nvSpPr>
        <p:spPr>
          <a:xfrm>
            <a:off x="8698314" y="216687"/>
            <a:ext cx="1363321" cy="916328"/>
          </a:xfrm>
          <a:custGeom>
            <a:avLst/>
            <a:gdLst>
              <a:gd name="connsiteX0" fmla="*/ 881018 w 1199401"/>
              <a:gd name="connsiteY0" fmla="*/ 0 h 806153"/>
              <a:gd name="connsiteX1" fmla="*/ 881018 w 1199401"/>
              <a:gd name="connsiteY1" fmla="*/ 145279 h 806153"/>
              <a:gd name="connsiteX2" fmla="*/ 983661 w 1199401"/>
              <a:gd name="connsiteY2" fmla="*/ 145279 h 806153"/>
              <a:gd name="connsiteX3" fmla="*/ 869614 w 1199401"/>
              <a:gd name="connsiteY3" fmla="*/ 569720 h 806153"/>
              <a:gd name="connsiteX4" fmla="*/ 728004 w 1199401"/>
              <a:gd name="connsiteY4" fmla="*/ 0 h 806153"/>
              <a:gd name="connsiteX5" fmla="*/ 579742 w 1199401"/>
              <a:gd name="connsiteY5" fmla="*/ 0 h 806153"/>
              <a:gd name="connsiteX6" fmla="*/ 426728 w 1199401"/>
              <a:gd name="connsiteY6" fmla="*/ 569720 h 806153"/>
              <a:gd name="connsiteX7" fmla="*/ 321234 w 1199401"/>
              <a:gd name="connsiteY7" fmla="*/ 145279 h 806153"/>
              <a:gd name="connsiteX8" fmla="*/ 427679 w 1199401"/>
              <a:gd name="connsiteY8" fmla="*/ 145279 h 806153"/>
              <a:gd name="connsiteX9" fmla="*/ 427679 w 1199401"/>
              <a:gd name="connsiteY9" fmla="*/ 0 h 806153"/>
              <a:gd name="connsiteX10" fmla="*/ 0 w 1199401"/>
              <a:gd name="connsiteY10" fmla="*/ 0 h 806153"/>
              <a:gd name="connsiteX11" fmla="*/ 0 w 1199401"/>
              <a:gd name="connsiteY11" fmla="*/ 145279 h 806153"/>
              <a:gd name="connsiteX12" fmla="*/ 95040 w 1199401"/>
              <a:gd name="connsiteY12" fmla="*/ 145279 h 806153"/>
              <a:gd name="connsiteX13" fmla="*/ 260409 w 1199401"/>
              <a:gd name="connsiteY13" fmla="*/ 806153 h 806153"/>
              <a:gd name="connsiteX14" fmla="*/ 489455 w 1199401"/>
              <a:gd name="connsiteY14" fmla="*/ 806153 h 806153"/>
              <a:gd name="connsiteX15" fmla="*/ 598750 w 1199401"/>
              <a:gd name="connsiteY15" fmla="*/ 390258 h 806153"/>
              <a:gd name="connsiteX16" fmla="*/ 702344 w 1199401"/>
              <a:gd name="connsiteY16" fmla="*/ 806153 h 806153"/>
              <a:gd name="connsiteX17" fmla="*/ 931389 w 1199401"/>
              <a:gd name="connsiteY17" fmla="*/ 806153 h 806153"/>
              <a:gd name="connsiteX18" fmla="*/ 1105312 w 1199401"/>
              <a:gd name="connsiteY18" fmla="*/ 145279 h 806153"/>
              <a:gd name="connsiteX19" fmla="*/ 1199401 w 1199401"/>
              <a:gd name="connsiteY19" fmla="*/ 145279 h 806153"/>
              <a:gd name="connsiteX20" fmla="*/ 1199401 w 1199401"/>
              <a:gd name="connsiteY20" fmla="*/ 0 h 806153"/>
              <a:gd name="connsiteX21" fmla="*/ 881018 w 1199401"/>
              <a:gd name="connsiteY21" fmla="*/ 0 h 80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9401" h="806153">
                <a:moveTo>
                  <a:pt x="881018" y="0"/>
                </a:moveTo>
                <a:cubicBezTo>
                  <a:pt x="881018" y="9495"/>
                  <a:pt x="881018" y="135783"/>
                  <a:pt x="881018" y="145279"/>
                </a:cubicBezTo>
                <a:cubicBezTo>
                  <a:pt x="890522" y="145279"/>
                  <a:pt x="983661" y="145279"/>
                  <a:pt x="983661" y="145279"/>
                </a:cubicBezTo>
                <a:lnTo>
                  <a:pt x="869614" y="569720"/>
                </a:lnTo>
                <a:cubicBezTo>
                  <a:pt x="869614" y="569720"/>
                  <a:pt x="729905" y="7596"/>
                  <a:pt x="728004" y="0"/>
                </a:cubicBezTo>
                <a:cubicBezTo>
                  <a:pt x="720401" y="0"/>
                  <a:pt x="587346" y="0"/>
                  <a:pt x="579742" y="0"/>
                </a:cubicBezTo>
                <a:cubicBezTo>
                  <a:pt x="577842" y="7596"/>
                  <a:pt x="426728" y="569720"/>
                  <a:pt x="426728" y="569720"/>
                </a:cubicBezTo>
                <a:lnTo>
                  <a:pt x="321234" y="145279"/>
                </a:lnTo>
                <a:cubicBezTo>
                  <a:pt x="321234" y="145279"/>
                  <a:pt x="418175" y="145279"/>
                  <a:pt x="427679" y="145279"/>
                </a:cubicBezTo>
                <a:cubicBezTo>
                  <a:pt x="427679" y="135783"/>
                  <a:pt x="427679" y="9495"/>
                  <a:pt x="427679" y="0"/>
                </a:cubicBezTo>
                <a:cubicBezTo>
                  <a:pt x="417224" y="0"/>
                  <a:pt x="10454" y="0"/>
                  <a:pt x="0" y="0"/>
                </a:cubicBezTo>
                <a:cubicBezTo>
                  <a:pt x="0" y="9495"/>
                  <a:pt x="0" y="135783"/>
                  <a:pt x="0" y="145279"/>
                </a:cubicBezTo>
                <a:cubicBezTo>
                  <a:pt x="9504" y="145279"/>
                  <a:pt x="95040" y="145279"/>
                  <a:pt x="95040" y="145279"/>
                </a:cubicBezTo>
                <a:cubicBezTo>
                  <a:pt x="95040" y="145279"/>
                  <a:pt x="258508" y="797608"/>
                  <a:pt x="260409" y="806153"/>
                </a:cubicBezTo>
                <a:cubicBezTo>
                  <a:pt x="268012" y="806153"/>
                  <a:pt x="481851" y="806153"/>
                  <a:pt x="489455" y="806153"/>
                </a:cubicBezTo>
                <a:cubicBezTo>
                  <a:pt x="491355" y="798557"/>
                  <a:pt x="598750" y="390258"/>
                  <a:pt x="598750" y="390258"/>
                </a:cubicBezTo>
                <a:cubicBezTo>
                  <a:pt x="598750" y="390258"/>
                  <a:pt x="700443" y="798557"/>
                  <a:pt x="702344" y="806153"/>
                </a:cubicBezTo>
                <a:cubicBezTo>
                  <a:pt x="709947" y="806153"/>
                  <a:pt x="923786" y="806153"/>
                  <a:pt x="931389" y="806153"/>
                </a:cubicBezTo>
                <a:cubicBezTo>
                  <a:pt x="933290" y="798557"/>
                  <a:pt x="1105312" y="145279"/>
                  <a:pt x="1105312" y="145279"/>
                </a:cubicBezTo>
                <a:cubicBezTo>
                  <a:pt x="1105312" y="145279"/>
                  <a:pt x="1189898" y="145279"/>
                  <a:pt x="1199401" y="145279"/>
                </a:cubicBezTo>
                <a:cubicBezTo>
                  <a:pt x="1199401" y="135783"/>
                  <a:pt x="1199401" y="9495"/>
                  <a:pt x="1199401" y="0"/>
                </a:cubicBezTo>
                <a:cubicBezTo>
                  <a:pt x="1190848" y="0"/>
                  <a:pt x="891473" y="0"/>
                  <a:pt x="881018" y="0"/>
                </a:cubicBezTo>
                <a:close/>
              </a:path>
            </a:pathLst>
          </a:custGeom>
          <a:solidFill>
            <a:srgbClr val="33006F"/>
          </a:soli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4E3F43C0-1205-E5E1-B74B-1E2B031C67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2793" y="1436838"/>
            <a:ext cx="3886789" cy="29169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391" b="0" i="0" baseline="0">
                <a:solidFill>
                  <a:schemeClr val="bg1"/>
                </a:solidFill>
                <a:latin typeface="Uni Sans Regular"/>
                <a:cs typeface="Uni Sans Regular"/>
              </a:defRPr>
            </a:lvl1pPr>
            <a:lvl2pPr marL="353278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706557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5983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41311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TEXT (UNI SANS LIGHT, 24 PT.)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64E5049-8603-E21B-30FC-70637E1BD447}"/>
              </a:ext>
            </a:extLst>
          </p:cNvPr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352793" y="1856095"/>
            <a:ext cx="3886790" cy="2112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schemeClr val="bg1"/>
                </a:solidFill>
              </a:rPr>
              <a:t>sss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85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0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353278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959" indent="-264959" algn="l" defTabSz="353278" rtl="0" eaLnBrk="1" latinLnBrk="0" hangingPunct="1">
        <a:spcBef>
          <a:spcPct val="20000"/>
        </a:spcBef>
        <a:buFont typeface="Arial"/>
        <a:buChar char="•"/>
        <a:defRPr sz="2473" kern="1200">
          <a:solidFill>
            <a:schemeClr val="tx1"/>
          </a:solidFill>
          <a:latin typeface="+mn-lt"/>
          <a:ea typeface="+mn-ea"/>
          <a:cs typeface="+mn-cs"/>
        </a:defRPr>
      </a:lvl1pPr>
      <a:lvl2pPr marL="574077" indent="-220799" algn="l" defTabSz="353278" rtl="0" eaLnBrk="1" latinLnBrk="0" hangingPunct="1">
        <a:spcBef>
          <a:spcPct val="20000"/>
        </a:spcBef>
        <a:buFont typeface="Arial"/>
        <a:buChar char="–"/>
        <a:defRPr sz="2164" kern="1200">
          <a:solidFill>
            <a:schemeClr val="tx1"/>
          </a:solidFill>
          <a:latin typeface="+mn-lt"/>
          <a:ea typeface="+mn-ea"/>
          <a:cs typeface="+mn-cs"/>
        </a:defRPr>
      </a:lvl2pPr>
      <a:lvl3pPr marL="883196" indent="-176639" algn="l" defTabSz="353278" rtl="0" eaLnBrk="1" latinLnBrk="0" hangingPunct="1">
        <a:spcBef>
          <a:spcPct val="20000"/>
        </a:spcBef>
        <a:buFont typeface="Arial"/>
        <a:buChar char="•"/>
        <a:defRPr sz="1854" kern="1200">
          <a:solidFill>
            <a:schemeClr val="tx1"/>
          </a:solidFill>
          <a:latin typeface="+mn-lt"/>
          <a:ea typeface="+mn-ea"/>
          <a:cs typeface="+mn-cs"/>
        </a:defRPr>
      </a:lvl3pPr>
      <a:lvl4pPr marL="1236475" indent="-176639" algn="l" defTabSz="353278" rtl="0" eaLnBrk="1" latinLnBrk="0" hangingPunct="1">
        <a:spcBef>
          <a:spcPct val="20000"/>
        </a:spcBef>
        <a:buFont typeface="Arial"/>
        <a:buChar char="–"/>
        <a:defRPr sz="1545" kern="1200">
          <a:solidFill>
            <a:schemeClr val="tx1"/>
          </a:solidFill>
          <a:latin typeface="+mn-lt"/>
          <a:ea typeface="+mn-ea"/>
          <a:cs typeface="+mn-cs"/>
        </a:defRPr>
      </a:lvl4pPr>
      <a:lvl5pPr marL="1589753" indent="-176639" algn="l" defTabSz="353278" rtl="0" eaLnBrk="1" latinLnBrk="0" hangingPunct="1">
        <a:spcBef>
          <a:spcPct val="20000"/>
        </a:spcBef>
        <a:buFont typeface="Arial"/>
        <a:buChar char="»"/>
        <a:defRPr sz="1545" kern="1200">
          <a:solidFill>
            <a:schemeClr val="tx1"/>
          </a:solidFill>
          <a:latin typeface="+mn-lt"/>
          <a:ea typeface="+mn-ea"/>
          <a:cs typeface="+mn-cs"/>
        </a:defRPr>
      </a:lvl5pPr>
      <a:lvl6pPr marL="1943031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6pPr>
      <a:lvl7pPr marL="2296310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7pPr>
      <a:lvl8pPr marL="2649588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8pPr>
      <a:lvl9pPr marL="3002867" indent="-176639" algn="l" defTabSz="353278" rtl="0" eaLnBrk="1" latinLnBrk="0" hangingPunct="1">
        <a:spcBef>
          <a:spcPct val="20000"/>
        </a:spcBef>
        <a:buFont typeface="Arial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1pPr>
      <a:lvl2pPr marL="353278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2pPr>
      <a:lvl3pPr marL="706557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3pPr>
      <a:lvl4pPr marL="1059835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4pPr>
      <a:lvl5pPr marL="1413114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5pPr>
      <a:lvl6pPr marL="1766392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6pPr>
      <a:lvl7pPr marL="2119671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7pPr>
      <a:lvl8pPr marL="2472949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8pPr>
      <a:lvl9pPr marL="2826228" algn="l" defTabSz="353278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2814D81-D4C2-3E99-1041-2AF77E9F62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8661A99-255A-7F92-EC98-DE3FA6CB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F8A5996-F0DF-3A30-4E91-AA005AFB83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A03B83-E962-C3B2-0E25-DAC06AE3F2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8AE6DCFE-01C8-6723-DFA0-57E6132198A3}"/>
              </a:ext>
            </a:extLst>
          </p:cNvPr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352793" y="1856095"/>
            <a:ext cx="3886790" cy="2112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en-US" dirty="0" err="1">
                <a:solidFill>
                  <a:schemeClr val="bg1"/>
                </a:solidFill>
              </a:rPr>
              <a:t>sss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 xmlns="38934ba0-d0c8-4ff1-b39d-50890708cb62" xsi:nil="true"/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</documentManagement>
</p:properties>
</file>

<file path=customXml/itemProps1.xml><?xml version="1.0" encoding="utf-8"?>
<ds:datastoreItem xmlns:ds="http://schemas.openxmlformats.org/officeDocument/2006/customXml" ds:itemID="{F0BEBF3E-E782-467D-9782-7A6388DC5FC7}"/>
</file>

<file path=customXml/itemProps2.xml><?xml version="1.0" encoding="utf-8"?>
<ds:datastoreItem xmlns:ds="http://schemas.openxmlformats.org/officeDocument/2006/customXml" ds:itemID="{E4606285-8A80-4B4F-B3ED-C504A28C202A}"/>
</file>

<file path=customXml/itemProps3.xml><?xml version="1.0" encoding="utf-8"?>
<ds:datastoreItem xmlns:ds="http://schemas.openxmlformats.org/officeDocument/2006/customXml" ds:itemID="{2CFE4EFF-4778-4C41-88AF-41E40514529B}"/>
</file>

<file path=docProps/app.xml><?xml version="1.0" encoding="utf-8"?>
<Properties xmlns="http://schemas.openxmlformats.org/officeDocument/2006/extended-properties" xmlns:vt="http://schemas.openxmlformats.org/officeDocument/2006/docPropsVTypes">
  <TotalTime>2787</TotalTime>
  <Words>1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Encode Sans Normal Black</vt:lpstr>
      <vt:lpstr>Open Sans Extrabold</vt:lpstr>
      <vt:lpstr>Open Sans Light</vt:lpstr>
      <vt:lpstr>Uni Sans Regular</vt:lpstr>
      <vt:lpstr>Office Theme</vt:lpstr>
      <vt:lpstr>PowerPoint Presentation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 IPSUM DOLOR  SIT AMET </dc:title>
  <dc:creator>Bradley Santos</dc:creator>
  <cp:lastModifiedBy>Alberto Reyes</cp:lastModifiedBy>
  <cp:revision>30</cp:revision>
  <dcterms:created xsi:type="dcterms:W3CDTF">2014-11-18T22:35:20Z</dcterms:created>
  <dcterms:modified xsi:type="dcterms:W3CDTF">2023-05-18T02:21:08Z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</Properties>
</file>