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5"/>
  </p:notesMasterIdLst>
  <p:sldIdLst>
    <p:sldId id="258" r:id="rId2"/>
    <p:sldId id="256" r:id="rId3"/>
    <p:sldId id="257" r:id="rId4"/>
  </p:sldIdLst>
  <p:sldSz cx="21945600" cy="32918400"/>
  <p:notesSz cx="6858000" cy="9144000"/>
  <p:defaultTextStyle>
    <a:defPPr>
      <a:defRPr lang="en-US"/>
    </a:defPPr>
    <a:lvl1pPr marL="0" algn="l" defTabSz="1566729" rtl="0" eaLnBrk="1" latinLnBrk="0" hangingPunct="1">
      <a:defRPr sz="6168" kern="1200">
        <a:solidFill>
          <a:schemeClr val="tx1"/>
        </a:solidFill>
        <a:latin typeface="+mn-lt"/>
        <a:ea typeface="+mn-ea"/>
        <a:cs typeface="+mn-cs"/>
      </a:defRPr>
    </a:lvl1pPr>
    <a:lvl2pPr marL="1566729" algn="l" defTabSz="1566729" rtl="0" eaLnBrk="1" latinLnBrk="0" hangingPunct="1">
      <a:defRPr sz="6168" kern="1200">
        <a:solidFill>
          <a:schemeClr val="tx1"/>
        </a:solidFill>
        <a:latin typeface="+mn-lt"/>
        <a:ea typeface="+mn-ea"/>
        <a:cs typeface="+mn-cs"/>
      </a:defRPr>
    </a:lvl2pPr>
    <a:lvl3pPr marL="3133457" algn="l" defTabSz="1566729" rtl="0" eaLnBrk="1" latinLnBrk="0" hangingPunct="1">
      <a:defRPr sz="6168" kern="1200">
        <a:solidFill>
          <a:schemeClr val="tx1"/>
        </a:solidFill>
        <a:latin typeface="+mn-lt"/>
        <a:ea typeface="+mn-ea"/>
        <a:cs typeface="+mn-cs"/>
      </a:defRPr>
    </a:lvl3pPr>
    <a:lvl4pPr marL="4700186" algn="l" defTabSz="1566729" rtl="0" eaLnBrk="1" latinLnBrk="0" hangingPunct="1">
      <a:defRPr sz="6168" kern="1200">
        <a:solidFill>
          <a:schemeClr val="tx1"/>
        </a:solidFill>
        <a:latin typeface="+mn-lt"/>
        <a:ea typeface="+mn-ea"/>
        <a:cs typeface="+mn-cs"/>
      </a:defRPr>
    </a:lvl4pPr>
    <a:lvl5pPr marL="6266914" algn="l" defTabSz="1566729" rtl="0" eaLnBrk="1" latinLnBrk="0" hangingPunct="1">
      <a:defRPr sz="6168" kern="1200">
        <a:solidFill>
          <a:schemeClr val="tx1"/>
        </a:solidFill>
        <a:latin typeface="+mn-lt"/>
        <a:ea typeface="+mn-ea"/>
        <a:cs typeface="+mn-cs"/>
      </a:defRPr>
    </a:lvl5pPr>
    <a:lvl6pPr marL="7833643" algn="l" defTabSz="1566729" rtl="0" eaLnBrk="1" latinLnBrk="0" hangingPunct="1">
      <a:defRPr sz="6168" kern="1200">
        <a:solidFill>
          <a:schemeClr val="tx1"/>
        </a:solidFill>
        <a:latin typeface="+mn-lt"/>
        <a:ea typeface="+mn-ea"/>
        <a:cs typeface="+mn-cs"/>
      </a:defRPr>
    </a:lvl6pPr>
    <a:lvl7pPr marL="9400371" algn="l" defTabSz="1566729" rtl="0" eaLnBrk="1" latinLnBrk="0" hangingPunct="1">
      <a:defRPr sz="6168" kern="1200">
        <a:solidFill>
          <a:schemeClr val="tx1"/>
        </a:solidFill>
        <a:latin typeface="+mn-lt"/>
        <a:ea typeface="+mn-ea"/>
        <a:cs typeface="+mn-cs"/>
      </a:defRPr>
    </a:lvl7pPr>
    <a:lvl8pPr marL="10967100" algn="l" defTabSz="1566729" rtl="0" eaLnBrk="1" latinLnBrk="0" hangingPunct="1">
      <a:defRPr sz="6168" kern="1200">
        <a:solidFill>
          <a:schemeClr val="tx1"/>
        </a:solidFill>
        <a:latin typeface="+mn-lt"/>
        <a:ea typeface="+mn-ea"/>
        <a:cs typeface="+mn-cs"/>
      </a:defRPr>
    </a:lvl8pPr>
    <a:lvl9pPr marL="12533828" algn="l" defTabSz="1566729" rtl="0" eaLnBrk="1" latinLnBrk="0" hangingPunct="1">
      <a:defRPr sz="616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32" userDrawn="1">
          <p15:clr>
            <a:srgbClr val="A4A3A4"/>
          </p15:clr>
        </p15:guide>
        <p15:guide id="2" pos="69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006F"/>
    <a:srgbClr val="B4A57F"/>
    <a:srgbClr val="DBC088"/>
    <a:srgbClr val="E8D3A2"/>
    <a:srgbClr val="E8E3D3"/>
    <a:srgbClr val="85754D"/>
    <a:srgbClr val="4B2E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716" autoAdjust="0"/>
    <p:restoredTop sz="83080"/>
  </p:normalViewPr>
  <p:slideViewPr>
    <p:cSldViewPr snapToGrid="0" snapToObjects="1" showGuides="1">
      <p:cViewPr varScale="1">
        <p:scale>
          <a:sx n="16" d="100"/>
          <a:sy n="16" d="100"/>
        </p:scale>
        <p:origin x="2622" y="84"/>
      </p:cViewPr>
      <p:guideLst>
        <p:guide orient="horz" pos="10332"/>
        <p:guide pos="691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8179664647007827E-2"/>
          <c:y val="0.17444174323652603"/>
          <c:w val="0.51592749296523299"/>
          <c:h val="0.6398891631278730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Category</c:v>
                </c:pt>
              </c:strCache>
            </c:strRef>
          </c:tx>
          <c:dPt>
            <c:idx val="0"/>
            <c:bubble3D val="0"/>
            <c:spPr>
              <a:solidFill>
                <a:schemeClr val="bg2">
                  <a:lumMod val="85000"/>
                </a:schemeClr>
              </a:solidFill>
              <a:ln w="11160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1-8D05-EF49-AEB3-CE840C561517}"/>
              </c:ext>
            </c:extLst>
          </c:dPt>
          <c:dPt>
            <c:idx val="1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11160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3-8D05-EF49-AEB3-CE840C561517}"/>
              </c:ext>
            </c:extLst>
          </c:dPt>
          <c:dPt>
            <c:idx val="2"/>
            <c:bubble3D val="0"/>
            <c:spPr>
              <a:solidFill>
                <a:schemeClr val="tx1"/>
              </a:solidFill>
              <a:ln w="11160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5-8D05-EF49-AEB3-CE840C561517}"/>
              </c:ext>
            </c:extLst>
          </c:dPt>
          <c:cat>
            <c:strRef>
              <c:f>Sheet1!$A$2:$A$4</c:f>
              <c:strCache>
                <c:ptCount val="3"/>
                <c:pt idx="0">
                  <c:v>Series 1</c:v>
                </c:pt>
                <c:pt idx="1">
                  <c:v>Series 2</c:v>
                </c:pt>
                <c:pt idx="2">
                  <c:v>Series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3</c:v>
                </c:pt>
                <c:pt idx="1">
                  <c:v>3.2</c:v>
                </c:pt>
                <c:pt idx="2">
                  <c:v>6.4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D05-EF49-AEB3-CE840C5615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 w="22320">
          <a:noFill/>
        </a:ln>
      </c:spPr>
    </c:plotArea>
    <c:legend>
      <c:legendPos val="l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en-US"/>
          </a:p>
        </c:txPr>
      </c:legendEntry>
      <c:layout>
        <c:manualLayout>
          <c:xMode val="edge"/>
          <c:yMode val="edge"/>
          <c:x val="0.58874523093183995"/>
          <c:y val="0.65127837717855674"/>
          <c:w val="0.32753901793518819"/>
          <c:h val="0.34872179638396023"/>
        </c:manualLayout>
      </c:layout>
      <c:overlay val="0"/>
      <c:spPr>
        <a:noFill/>
        <a:ln w="22320">
          <a:noFill/>
        </a:ln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8179664647007827E-2"/>
          <c:y val="0.17444174323652603"/>
          <c:w val="0.51592749296523299"/>
          <c:h val="0.6398891631278730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Category</c:v>
                </c:pt>
              </c:strCache>
            </c:strRef>
          </c:tx>
          <c:dPt>
            <c:idx val="0"/>
            <c:bubble3D val="0"/>
            <c:spPr>
              <a:solidFill>
                <a:schemeClr val="bg2">
                  <a:lumMod val="85000"/>
                </a:schemeClr>
              </a:solidFill>
              <a:ln w="11160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1-3AAD-9F49-9E0C-C14FEA9E4E2F}"/>
              </c:ext>
            </c:extLst>
          </c:dPt>
          <c:dPt>
            <c:idx val="1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11160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3-3AAD-9F49-9E0C-C14FEA9E4E2F}"/>
              </c:ext>
            </c:extLst>
          </c:dPt>
          <c:dPt>
            <c:idx val="2"/>
            <c:bubble3D val="0"/>
            <c:spPr>
              <a:solidFill>
                <a:schemeClr val="tx1"/>
              </a:solidFill>
              <a:ln w="11160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5-3AAD-9F49-9E0C-C14FEA9E4E2F}"/>
              </c:ext>
            </c:extLst>
          </c:dPt>
          <c:cat>
            <c:strRef>
              <c:f>Sheet1!$A$2:$A$4</c:f>
              <c:strCache>
                <c:ptCount val="3"/>
                <c:pt idx="0">
                  <c:v>Series 1</c:v>
                </c:pt>
                <c:pt idx="1">
                  <c:v>Series 2</c:v>
                </c:pt>
                <c:pt idx="2">
                  <c:v>Series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3</c:v>
                </c:pt>
                <c:pt idx="1">
                  <c:v>3.2</c:v>
                </c:pt>
                <c:pt idx="2">
                  <c:v>6.4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3AAD-9F49-9E0C-C14FEA9E4E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 w="22320">
          <a:noFill/>
        </a:ln>
      </c:spPr>
    </c:plotArea>
    <c:legend>
      <c:legendPos val="l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en-US"/>
          </a:p>
        </c:txPr>
      </c:legendEntry>
      <c:layout>
        <c:manualLayout>
          <c:xMode val="edge"/>
          <c:yMode val="edge"/>
          <c:x val="0.58874523093183995"/>
          <c:y val="0.65127837717855674"/>
          <c:w val="0.32753901793518819"/>
          <c:h val="0.34872179638396023"/>
        </c:manualLayout>
      </c:layout>
      <c:overlay val="0"/>
      <c:spPr>
        <a:noFill/>
        <a:ln w="22320">
          <a:noFill/>
        </a:ln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8179664647007827E-2"/>
          <c:y val="0.17444174323652603"/>
          <c:w val="0.51592749296523299"/>
          <c:h val="0.6398891631278730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Category</c:v>
                </c:pt>
              </c:strCache>
            </c:strRef>
          </c:tx>
          <c:dPt>
            <c:idx val="0"/>
            <c:bubble3D val="0"/>
            <c:spPr>
              <a:solidFill>
                <a:schemeClr val="bg2">
                  <a:lumMod val="85000"/>
                </a:schemeClr>
              </a:solidFill>
              <a:ln w="11160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1-36C9-B145-B3AD-EC091D700200}"/>
              </c:ext>
            </c:extLst>
          </c:dPt>
          <c:dPt>
            <c:idx val="1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11160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3-36C9-B145-B3AD-EC091D700200}"/>
              </c:ext>
            </c:extLst>
          </c:dPt>
          <c:dPt>
            <c:idx val="2"/>
            <c:bubble3D val="0"/>
            <c:spPr>
              <a:solidFill>
                <a:schemeClr val="tx1"/>
              </a:solidFill>
              <a:ln w="11160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5-36C9-B145-B3AD-EC091D700200}"/>
              </c:ext>
            </c:extLst>
          </c:dPt>
          <c:cat>
            <c:strRef>
              <c:f>Sheet1!$A$2:$A$4</c:f>
              <c:strCache>
                <c:ptCount val="3"/>
                <c:pt idx="0">
                  <c:v>Series 1</c:v>
                </c:pt>
                <c:pt idx="1">
                  <c:v>Series 2</c:v>
                </c:pt>
                <c:pt idx="2">
                  <c:v>Series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3</c:v>
                </c:pt>
                <c:pt idx="1">
                  <c:v>3.2</c:v>
                </c:pt>
                <c:pt idx="2">
                  <c:v>6.4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36C9-B145-B3AD-EC091D7002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 w="22320">
          <a:noFill/>
        </a:ln>
      </c:spPr>
    </c:plotArea>
    <c:legend>
      <c:legendPos val="l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en-US"/>
          </a:p>
        </c:txPr>
      </c:legendEntry>
      <c:layout>
        <c:manualLayout>
          <c:xMode val="edge"/>
          <c:yMode val="edge"/>
          <c:x val="0.58874523093183995"/>
          <c:y val="0.65127837717855674"/>
          <c:w val="0.32753901793518819"/>
          <c:h val="0.34872179638396023"/>
        </c:manualLayout>
      </c:layout>
      <c:overlay val="0"/>
      <c:spPr>
        <a:noFill/>
        <a:ln w="22320">
          <a:noFill/>
        </a:ln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8179664647007827E-2"/>
          <c:y val="0.17444174323652603"/>
          <c:w val="0.51592749296523299"/>
          <c:h val="0.6398891631278730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Category</c:v>
                </c:pt>
              </c:strCache>
            </c:strRef>
          </c:tx>
          <c:dPt>
            <c:idx val="0"/>
            <c:bubble3D val="0"/>
            <c:spPr>
              <a:solidFill>
                <a:schemeClr val="bg2">
                  <a:lumMod val="85000"/>
                </a:schemeClr>
              </a:solidFill>
              <a:ln w="11160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1-98F2-0B42-B2B6-123F04358CB5}"/>
              </c:ext>
            </c:extLst>
          </c:dPt>
          <c:dPt>
            <c:idx val="1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11160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3-98F2-0B42-B2B6-123F04358CB5}"/>
              </c:ext>
            </c:extLst>
          </c:dPt>
          <c:dPt>
            <c:idx val="2"/>
            <c:bubble3D val="0"/>
            <c:spPr>
              <a:solidFill>
                <a:schemeClr val="tx1"/>
              </a:solidFill>
              <a:ln w="11160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5-98F2-0B42-B2B6-123F04358CB5}"/>
              </c:ext>
            </c:extLst>
          </c:dPt>
          <c:cat>
            <c:strRef>
              <c:f>Sheet1!$A$2:$A$4</c:f>
              <c:strCache>
                <c:ptCount val="3"/>
                <c:pt idx="0">
                  <c:v>Series 1</c:v>
                </c:pt>
                <c:pt idx="1">
                  <c:v>Series 2</c:v>
                </c:pt>
                <c:pt idx="2">
                  <c:v>Series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3</c:v>
                </c:pt>
                <c:pt idx="1">
                  <c:v>3.2</c:v>
                </c:pt>
                <c:pt idx="2">
                  <c:v>6.4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8F2-0B42-B2B6-123F04358CB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 w="22320">
          <a:noFill/>
        </a:ln>
      </c:spPr>
    </c:plotArea>
    <c:legend>
      <c:legendPos val="l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en-US"/>
          </a:p>
        </c:txPr>
      </c:legendEntry>
      <c:layout>
        <c:manualLayout>
          <c:xMode val="edge"/>
          <c:yMode val="edge"/>
          <c:x val="0.58874523093183995"/>
          <c:y val="0.65127837717855674"/>
          <c:w val="0.32753901793518819"/>
          <c:h val="0.34872179638396023"/>
        </c:manualLayout>
      </c:layout>
      <c:overlay val="0"/>
      <c:spPr>
        <a:noFill/>
        <a:ln w="22320">
          <a:noFill/>
        </a:ln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8179664647007827E-2"/>
          <c:y val="0.17444174323652603"/>
          <c:w val="0.51592749296523299"/>
          <c:h val="0.6398891631278730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Category</c:v>
                </c:pt>
              </c:strCache>
            </c:strRef>
          </c:tx>
          <c:dPt>
            <c:idx val="0"/>
            <c:bubble3D val="0"/>
            <c:spPr>
              <a:solidFill>
                <a:schemeClr val="bg2">
                  <a:lumMod val="85000"/>
                </a:schemeClr>
              </a:solidFill>
              <a:ln w="11160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1-B880-7C4D-A705-8145334D3F37}"/>
              </c:ext>
            </c:extLst>
          </c:dPt>
          <c:dPt>
            <c:idx val="1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11160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3-B880-7C4D-A705-8145334D3F37}"/>
              </c:ext>
            </c:extLst>
          </c:dPt>
          <c:dPt>
            <c:idx val="2"/>
            <c:bubble3D val="0"/>
            <c:spPr>
              <a:solidFill>
                <a:schemeClr val="tx1"/>
              </a:solidFill>
              <a:ln w="11160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5-B880-7C4D-A705-8145334D3F37}"/>
              </c:ext>
            </c:extLst>
          </c:dPt>
          <c:cat>
            <c:strRef>
              <c:f>Sheet1!$A$2:$A$4</c:f>
              <c:strCache>
                <c:ptCount val="3"/>
                <c:pt idx="0">
                  <c:v>Series 1</c:v>
                </c:pt>
                <c:pt idx="1">
                  <c:v>Series 2</c:v>
                </c:pt>
                <c:pt idx="2">
                  <c:v>Series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3</c:v>
                </c:pt>
                <c:pt idx="1">
                  <c:v>3.2</c:v>
                </c:pt>
                <c:pt idx="2">
                  <c:v>6.4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880-7C4D-A705-8145334D3F3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 w="22320">
          <a:noFill/>
        </a:ln>
      </c:spPr>
    </c:plotArea>
    <c:legend>
      <c:legendPos val="l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en-US"/>
          </a:p>
        </c:txPr>
      </c:legendEntry>
      <c:layout>
        <c:manualLayout>
          <c:xMode val="edge"/>
          <c:yMode val="edge"/>
          <c:x val="0.58874523093183995"/>
          <c:y val="0.65127837717855674"/>
          <c:w val="0.32753901793518819"/>
          <c:h val="0.34872179638396023"/>
        </c:manualLayout>
      </c:layout>
      <c:overlay val="0"/>
      <c:spPr>
        <a:noFill/>
        <a:ln w="22320">
          <a:noFill/>
        </a:ln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207634-6F67-D544-B0CC-0AEE314023F3}" type="datetimeFigureOut">
              <a:rPr lang="en-US" smtClean="0"/>
              <a:t>4/1/2021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00300" y="1143000"/>
            <a:ext cx="2057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CF5153-B87D-B449-BFD0-1F6A3CEAE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177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133457" rtl="0" eaLnBrk="1" latinLnBrk="0" hangingPunct="1">
      <a:defRPr sz="4114" kern="1200">
        <a:solidFill>
          <a:schemeClr val="tx1"/>
        </a:solidFill>
        <a:latin typeface="+mn-lt"/>
        <a:ea typeface="+mn-ea"/>
        <a:cs typeface="+mn-cs"/>
      </a:defRPr>
    </a:lvl1pPr>
    <a:lvl2pPr marL="1566729" algn="l" defTabSz="3133457" rtl="0" eaLnBrk="1" latinLnBrk="0" hangingPunct="1">
      <a:defRPr sz="4114" kern="1200">
        <a:solidFill>
          <a:schemeClr val="tx1"/>
        </a:solidFill>
        <a:latin typeface="+mn-lt"/>
        <a:ea typeface="+mn-ea"/>
        <a:cs typeface="+mn-cs"/>
      </a:defRPr>
    </a:lvl2pPr>
    <a:lvl3pPr marL="3133457" algn="l" defTabSz="3133457" rtl="0" eaLnBrk="1" latinLnBrk="0" hangingPunct="1">
      <a:defRPr sz="4114" kern="1200">
        <a:solidFill>
          <a:schemeClr val="tx1"/>
        </a:solidFill>
        <a:latin typeface="+mn-lt"/>
        <a:ea typeface="+mn-ea"/>
        <a:cs typeface="+mn-cs"/>
      </a:defRPr>
    </a:lvl3pPr>
    <a:lvl4pPr marL="4700186" algn="l" defTabSz="3133457" rtl="0" eaLnBrk="1" latinLnBrk="0" hangingPunct="1">
      <a:defRPr sz="4114" kern="1200">
        <a:solidFill>
          <a:schemeClr val="tx1"/>
        </a:solidFill>
        <a:latin typeface="+mn-lt"/>
        <a:ea typeface="+mn-ea"/>
        <a:cs typeface="+mn-cs"/>
      </a:defRPr>
    </a:lvl4pPr>
    <a:lvl5pPr marL="6266914" algn="l" defTabSz="3133457" rtl="0" eaLnBrk="1" latinLnBrk="0" hangingPunct="1">
      <a:defRPr sz="4114" kern="1200">
        <a:solidFill>
          <a:schemeClr val="tx1"/>
        </a:solidFill>
        <a:latin typeface="+mn-lt"/>
        <a:ea typeface="+mn-ea"/>
        <a:cs typeface="+mn-cs"/>
      </a:defRPr>
    </a:lvl5pPr>
    <a:lvl6pPr marL="7833643" algn="l" defTabSz="3133457" rtl="0" eaLnBrk="1" latinLnBrk="0" hangingPunct="1">
      <a:defRPr sz="4114" kern="1200">
        <a:solidFill>
          <a:schemeClr val="tx1"/>
        </a:solidFill>
        <a:latin typeface="+mn-lt"/>
        <a:ea typeface="+mn-ea"/>
        <a:cs typeface="+mn-cs"/>
      </a:defRPr>
    </a:lvl6pPr>
    <a:lvl7pPr marL="9400371" algn="l" defTabSz="3133457" rtl="0" eaLnBrk="1" latinLnBrk="0" hangingPunct="1">
      <a:defRPr sz="4114" kern="1200">
        <a:solidFill>
          <a:schemeClr val="tx1"/>
        </a:solidFill>
        <a:latin typeface="+mn-lt"/>
        <a:ea typeface="+mn-ea"/>
        <a:cs typeface="+mn-cs"/>
      </a:defRPr>
    </a:lvl7pPr>
    <a:lvl8pPr marL="10967100" algn="l" defTabSz="3133457" rtl="0" eaLnBrk="1" latinLnBrk="0" hangingPunct="1">
      <a:defRPr sz="4114" kern="1200">
        <a:solidFill>
          <a:schemeClr val="tx1"/>
        </a:solidFill>
        <a:latin typeface="+mn-lt"/>
        <a:ea typeface="+mn-ea"/>
        <a:cs typeface="+mn-cs"/>
      </a:defRPr>
    </a:lvl8pPr>
    <a:lvl9pPr marL="12533828" algn="l" defTabSz="3133457" rtl="0" eaLnBrk="1" latinLnBrk="0" hangingPunct="1">
      <a:defRPr sz="411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, Sub-Title, Name, 4-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81728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856" userDrawn="1">
          <p15:clr>
            <a:srgbClr val="FBAE40"/>
          </p15:clr>
        </p15:guide>
        <p15:guide id="2" pos="6912" userDrawn="1">
          <p15:clr>
            <a:srgbClr val="FBAE40"/>
          </p15:clr>
        </p15:guide>
        <p15:guide id="3" pos="576" userDrawn="1">
          <p15:clr>
            <a:srgbClr val="FBAE40"/>
          </p15:clr>
        </p15:guide>
        <p15:guide id="4" pos="3632" userDrawn="1">
          <p15:clr>
            <a:srgbClr val="FBAE40"/>
          </p15:clr>
        </p15:guide>
        <p15:guide id="5" pos="13248" userDrawn="1">
          <p15:clr>
            <a:srgbClr val="FBAE40"/>
          </p15:clr>
        </p15:guide>
        <p15:guide id="6" pos="10192" userDrawn="1">
          <p15:clr>
            <a:srgbClr val="FBAE40"/>
          </p15:clr>
        </p15:guide>
        <p15:guide id="7" orient="horz" pos="6084" userDrawn="1">
          <p15:clr>
            <a:srgbClr val="FBAE40"/>
          </p15:clr>
        </p15:guide>
        <p15:guide id="8" orient="horz" pos="1980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9868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</p:sldLayoutIdLst>
  <p:txStyles>
    <p:titleStyle>
      <a:lvl1pPr algn="ctr" defTabSz="2194781" rtl="0" eaLnBrk="1" latinLnBrk="0" hangingPunct="1">
        <a:spcBef>
          <a:spcPct val="0"/>
        </a:spcBef>
        <a:buNone/>
        <a:defRPr sz="2112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6087" indent="-1646087" algn="l" defTabSz="2194781" rtl="0" eaLnBrk="1" latinLnBrk="0" hangingPunct="1">
        <a:spcBef>
          <a:spcPct val="20000"/>
        </a:spcBef>
        <a:buFont typeface="Arial"/>
        <a:buChar char="•"/>
        <a:defRPr sz="15362" kern="1200">
          <a:solidFill>
            <a:schemeClr val="tx1"/>
          </a:solidFill>
          <a:latin typeface="+mn-lt"/>
          <a:ea typeface="+mn-ea"/>
          <a:cs typeface="+mn-cs"/>
        </a:defRPr>
      </a:lvl1pPr>
      <a:lvl2pPr marL="3566517" indent="-1371737" algn="l" defTabSz="2194781" rtl="0" eaLnBrk="1" latinLnBrk="0" hangingPunct="1">
        <a:spcBef>
          <a:spcPct val="20000"/>
        </a:spcBef>
        <a:buFont typeface="Arial"/>
        <a:buChar char="–"/>
        <a:defRPr sz="13443" kern="1200">
          <a:solidFill>
            <a:schemeClr val="tx1"/>
          </a:solidFill>
          <a:latin typeface="+mn-lt"/>
          <a:ea typeface="+mn-ea"/>
          <a:cs typeface="+mn-cs"/>
        </a:defRPr>
      </a:lvl2pPr>
      <a:lvl3pPr marL="5486949" indent="-1097390" algn="l" defTabSz="2194781" rtl="0" eaLnBrk="1" latinLnBrk="0" hangingPunct="1">
        <a:spcBef>
          <a:spcPct val="20000"/>
        </a:spcBef>
        <a:buFont typeface="Arial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3pPr>
      <a:lvl4pPr marL="7681730" indent="-1097390" algn="l" defTabSz="2194781" rtl="0" eaLnBrk="1" latinLnBrk="0" hangingPunct="1">
        <a:spcBef>
          <a:spcPct val="20000"/>
        </a:spcBef>
        <a:buFont typeface="Arial"/>
        <a:buChar char="–"/>
        <a:defRPr sz="9603" kern="1200">
          <a:solidFill>
            <a:schemeClr val="tx1"/>
          </a:solidFill>
          <a:latin typeface="+mn-lt"/>
          <a:ea typeface="+mn-ea"/>
          <a:cs typeface="+mn-cs"/>
        </a:defRPr>
      </a:lvl4pPr>
      <a:lvl5pPr marL="9876509" indent="-1097390" algn="l" defTabSz="2194781" rtl="0" eaLnBrk="1" latinLnBrk="0" hangingPunct="1">
        <a:spcBef>
          <a:spcPct val="20000"/>
        </a:spcBef>
        <a:buFont typeface="Arial"/>
        <a:buChar char="»"/>
        <a:defRPr sz="9603" kern="1200">
          <a:solidFill>
            <a:schemeClr val="tx1"/>
          </a:solidFill>
          <a:latin typeface="+mn-lt"/>
          <a:ea typeface="+mn-ea"/>
          <a:cs typeface="+mn-cs"/>
        </a:defRPr>
      </a:lvl5pPr>
      <a:lvl6pPr marL="12071286" indent="-1097390" algn="l" defTabSz="2194781" rtl="0" eaLnBrk="1" latinLnBrk="0" hangingPunct="1">
        <a:spcBef>
          <a:spcPct val="20000"/>
        </a:spcBef>
        <a:buFont typeface="Arial"/>
        <a:buChar char="•"/>
        <a:defRPr sz="9603" kern="1200">
          <a:solidFill>
            <a:schemeClr val="tx1"/>
          </a:solidFill>
          <a:latin typeface="+mn-lt"/>
          <a:ea typeface="+mn-ea"/>
          <a:cs typeface="+mn-cs"/>
        </a:defRPr>
      </a:lvl6pPr>
      <a:lvl7pPr marL="14266068" indent="-1097390" algn="l" defTabSz="2194781" rtl="0" eaLnBrk="1" latinLnBrk="0" hangingPunct="1">
        <a:spcBef>
          <a:spcPct val="20000"/>
        </a:spcBef>
        <a:buFont typeface="Arial"/>
        <a:buChar char="•"/>
        <a:defRPr sz="9603" kern="1200">
          <a:solidFill>
            <a:schemeClr val="tx1"/>
          </a:solidFill>
          <a:latin typeface="+mn-lt"/>
          <a:ea typeface="+mn-ea"/>
          <a:cs typeface="+mn-cs"/>
        </a:defRPr>
      </a:lvl7pPr>
      <a:lvl8pPr marL="16460847" indent="-1097390" algn="l" defTabSz="2194781" rtl="0" eaLnBrk="1" latinLnBrk="0" hangingPunct="1">
        <a:spcBef>
          <a:spcPct val="20000"/>
        </a:spcBef>
        <a:buFont typeface="Arial"/>
        <a:buChar char="•"/>
        <a:defRPr sz="9603" kern="1200">
          <a:solidFill>
            <a:schemeClr val="tx1"/>
          </a:solidFill>
          <a:latin typeface="+mn-lt"/>
          <a:ea typeface="+mn-ea"/>
          <a:cs typeface="+mn-cs"/>
        </a:defRPr>
      </a:lvl8pPr>
      <a:lvl9pPr marL="18655628" indent="-1097390" algn="l" defTabSz="2194781" rtl="0" eaLnBrk="1" latinLnBrk="0" hangingPunct="1">
        <a:spcBef>
          <a:spcPct val="20000"/>
        </a:spcBef>
        <a:buFont typeface="Arial"/>
        <a:buChar char="•"/>
        <a:defRPr sz="960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4781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781" algn="l" defTabSz="2194781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561" algn="l" defTabSz="2194781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4339" algn="l" defTabSz="2194781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9119" algn="l" defTabSz="2194781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3898" algn="l" defTabSz="2194781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8679" algn="l" defTabSz="2194781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3456" algn="l" defTabSz="2194781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8237" algn="l" defTabSz="2194781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7" Type="http://schemas.openxmlformats.org/officeDocument/2006/relationships/image" Target="../media/image3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chart" Target="../charts/char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chart" Target="../charts/chart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image" Target="../media/image6.jpg"/><Relationship Id="rId4" Type="http://schemas.openxmlformats.org/officeDocument/2006/relationships/image" Target="../media/image5.png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01F6AD7D-DA6A-2343-9873-C5E7B7825B69}"/>
              </a:ext>
            </a:extLst>
          </p:cNvPr>
          <p:cNvSpPr txBox="1">
            <a:spLocks/>
          </p:cNvSpPr>
          <p:nvPr/>
        </p:nvSpPr>
        <p:spPr>
          <a:xfrm>
            <a:off x="2352162" y="17948637"/>
            <a:ext cx="17241275" cy="14969763"/>
          </a:xfrm>
          <a:prstGeom prst="rect">
            <a:avLst/>
          </a:prstGeom>
        </p:spPr>
        <p:txBody>
          <a:bodyPr/>
          <a:lstStyle>
            <a:lvl1pPr algn="ctr" defTabSz="2194781" rtl="0" eaLnBrk="1" latinLnBrk="0" hangingPunct="1">
              <a:spcBef>
                <a:spcPct val="0"/>
              </a:spcBef>
              <a:buNone/>
              <a:defRPr sz="21123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5000" dirty="0">
                <a:latin typeface="Encode Sans Normal Black" panose="02000000000000000000" pitchFamily="2" charset="77"/>
              </a:rPr>
              <a:t>DGH </a:t>
            </a:r>
            <a:br>
              <a:rPr lang="en-US" sz="15000" dirty="0">
                <a:latin typeface="Encode Sans Normal Black" panose="02000000000000000000" pitchFamily="2" charset="77"/>
              </a:rPr>
            </a:br>
            <a:r>
              <a:rPr lang="en-US" sz="15000" dirty="0">
                <a:latin typeface="Encode Sans Normal Black" panose="02000000000000000000" pitchFamily="2" charset="77"/>
              </a:rPr>
              <a:t>RESEARCH POSTER</a:t>
            </a:r>
            <a:br>
              <a:rPr lang="en-US" sz="15000" dirty="0">
                <a:latin typeface="Encode Sans Normal Black" panose="02000000000000000000" pitchFamily="2" charset="77"/>
              </a:rPr>
            </a:br>
            <a:r>
              <a:rPr lang="en-US" sz="15000" dirty="0">
                <a:latin typeface="Encode Sans Normal Black" panose="02000000000000000000" pitchFamily="2" charset="77"/>
              </a:rPr>
              <a:t>TEMPLATE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69FF317-7D55-154E-AF81-3DE3BC928DB1}"/>
              </a:ext>
            </a:extLst>
          </p:cNvPr>
          <p:cNvSpPr txBox="1">
            <a:spLocks/>
          </p:cNvSpPr>
          <p:nvPr/>
        </p:nvSpPr>
        <p:spPr>
          <a:xfrm>
            <a:off x="2352162" y="28235637"/>
            <a:ext cx="17241275" cy="1101363"/>
          </a:xfrm>
          <a:prstGeom prst="rect">
            <a:avLst/>
          </a:prstGeom>
        </p:spPr>
        <p:txBody>
          <a:bodyPr/>
          <a:lstStyle>
            <a:lvl1pPr algn="ctr" defTabSz="2194781" rtl="0" eaLnBrk="1" latinLnBrk="0" hangingPunct="1">
              <a:spcBef>
                <a:spcPct val="0"/>
              </a:spcBef>
              <a:buNone/>
              <a:defRPr sz="21123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Refer to horizontal version for instructions and template resources</a:t>
            </a:r>
          </a:p>
        </p:txBody>
      </p:sp>
    </p:spTree>
    <p:extLst>
      <p:ext uri="{BB962C8B-B14F-4D97-AF65-F5344CB8AC3E}">
        <p14:creationId xmlns:p14="http://schemas.microsoft.com/office/powerpoint/2010/main" val="28265440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 descr="Section Header and gold boundless bar">
            <a:extLst>
              <a:ext uri="{FF2B5EF4-FFF2-40B4-BE49-F238E27FC236}">
                <a16:creationId xmlns:a16="http://schemas.microsoft.com/office/drawing/2014/main" id="{06B3CDFE-1566-8B49-9CD8-F6BB7CADC335}"/>
              </a:ext>
            </a:extLst>
          </p:cNvPr>
          <p:cNvSpPr txBox="1"/>
          <p:nvPr/>
        </p:nvSpPr>
        <p:spPr>
          <a:xfrm>
            <a:off x="1352256" y="5588180"/>
            <a:ext cx="8807600" cy="630942"/>
          </a:xfrm>
          <a:prstGeom prst="rect">
            <a:avLst/>
          </a:prstGeom>
          <a:noFill/>
        </p:spPr>
        <p:txBody>
          <a:bodyPr wrap="square" rtlCol="0" anchor="b">
            <a:noAutofit/>
          </a:bodyPr>
          <a:lstStyle/>
          <a:p>
            <a:r>
              <a:rPr lang="en-US" sz="3500" b="1" dirty="0">
                <a:latin typeface="Encode Sans Normal Black" charset="0"/>
                <a:ea typeface="Encode Sans Normal Black" charset="0"/>
                <a:cs typeface="Encode Sans Normal Black" charset="0"/>
              </a:rPr>
              <a:t>BACKGROUND</a:t>
            </a:r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4FC178CF-4A2A-EB4F-941B-DFDC9C3AD5F3}"/>
              </a:ext>
            </a:extLst>
          </p:cNvPr>
          <p:cNvSpPr txBox="1">
            <a:spLocks/>
          </p:cNvSpPr>
          <p:nvPr/>
        </p:nvSpPr>
        <p:spPr>
          <a:xfrm>
            <a:off x="11012311" y="6334196"/>
            <a:ext cx="8510472" cy="9938196"/>
          </a:xfrm>
          <a:prstGeom prst="rect">
            <a:avLst/>
          </a:prstGeom>
        </p:spPr>
        <p:txBody>
          <a:bodyPr/>
          <a:lstStyle>
            <a:lvl1pPr marL="320040" indent="-320040" algn="l" defTabSz="914400" rtl="0" eaLnBrk="1" latinLnBrk="0" hangingPunct="1">
              <a:spcBef>
                <a:spcPts val="800"/>
              </a:spcBef>
              <a:buFont typeface="Lucida Grande"/>
              <a:buChar char="&gt;"/>
              <a:defRPr sz="24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1pPr>
            <a:lvl2pPr marL="96012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22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2pPr>
            <a:lvl3pPr marL="1600200" indent="-320040" algn="l" defTabSz="914400" rtl="0" eaLnBrk="1" latinLnBrk="0" hangingPunct="1">
              <a:spcBef>
                <a:spcPts val="800"/>
              </a:spcBef>
              <a:buSzPct val="100000"/>
              <a:buFont typeface="Lucida Grande"/>
              <a:buChar char="&gt;"/>
              <a:defRPr sz="20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3pPr>
            <a:lvl4pPr marL="228600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18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4pPr>
            <a:lvl5pPr marL="6583680" indent="-731520" algn="l" defTabSz="1463040" rtl="0" eaLnBrk="1" latinLnBrk="0" hangingPunct="1">
              <a:spcBef>
                <a:spcPct val="20000"/>
              </a:spcBef>
              <a:buFont typeface="Lucida Grande"/>
              <a:buChar char="&gt;"/>
              <a:defRPr sz="140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5pPr>
            <a:lvl6pPr marL="804672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0976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43584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2800"/>
              </a:lnSpc>
              <a:buNone/>
            </a:pP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Methods paragraph here. Lorem ipsum dolor sit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amet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consectetur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adipiscing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elit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Integer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nec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odio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Praesent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libero.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cursus ante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dapibus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diam.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nisi.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Nulla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quis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sem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at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nibh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elementum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imperdiet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Duis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sagittis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ipsum. </a:t>
            </a:r>
            <a:endParaRPr lang="en-US" sz="2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spcBef>
                <a:spcPts val="1800"/>
              </a:spcBef>
              <a:buNone/>
            </a:pPr>
            <a:endParaRPr lang="en-US" sz="3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en-US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Header One</a:t>
            </a:r>
            <a:endParaRPr lang="en-US" dirty="0"/>
          </a:p>
          <a:p>
            <a:r>
              <a:rPr lang="en-US" sz="2200" dirty="0">
                <a:solidFill>
                  <a:schemeClr val="accent4">
                    <a:lumMod val="50000"/>
                  </a:schemeClr>
                </a:solidFill>
              </a:rPr>
              <a:t>Content here (Open Sans, 22 pt.)  </a:t>
            </a:r>
          </a:p>
          <a:p>
            <a:pPr lvl="1"/>
            <a:r>
              <a:rPr lang="en-US" sz="2000" dirty="0">
                <a:solidFill>
                  <a:schemeClr val="accent4">
                    <a:lumMod val="50000"/>
                  </a:schemeClr>
                </a:solidFill>
              </a:rPr>
              <a:t>Second level (Open Sans, 20)  </a:t>
            </a:r>
          </a:p>
          <a:p>
            <a:pPr lvl="2"/>
            <a:r>
              <a:rPr lang="en-US" sz="1800" dirty="0">
                <a:solidFill>
                  <a:schemeClr val="accent4">
                    <a:lumMod val="50000"/>
                  </a:schemeClr>
                </a:solidFill>
              </a:rPr>
              <a:t>Third level (Open Sans, 18) </a:t>
            </a:r>
          </a:p>
          <a:p>
            <a:pPr lvl="3"/>
            <a:r>
              <a:rPr lang="en-US" dirty="0">
                <a:solidFill>
                  <a:schemeClr val="accent4">
                    <a:lumMod val="50000"/>
                  </a:schemeClr>
                </a:solidFill>
              </a:rPr>
              <a:t>Fourth level (Open Sans, 18)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en-US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Header Two</a:t>
            </a:r>
            <a:endParaRPr lang="en-US" sz="3200" dirty="0"/>
          </a:p>
          <a:p>
            <a:r>
              <a:rPr lang="en-US" sz="2200" dirty="0">
                <a:solidFill>
                  <a:schemeClr val="accent4">
                    <a:lumMod val="50000"/>
                  </a:schemeClr>
                </a:solidFill>
              </a:rPr>
              <a:t>Content here (Open Sans, 22 pt.)</a:t>
            </a:r>
          </a:p>
          <a:p>
            <a:r>
              <a:rPr lang="en-US" sz="2200" dirty="0">
                <a:solidFill>
                  <a:schemeClr val="accent4">
                    <a:lumMod val="50000"/>
                  </a:schemeClr>
                </a:solidFill>
              </a:rPr>
              <a:t>Content here (Open Sans, 22 pt.)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en-US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Header Three</a:t>
            </a:r>
            <a:endParaRPr lang="en-US" sz="3200" dirty="0"/>
          </a:p>
          <a:p>
            <a:r>
              <a:rPr lang="en-US" sz="2200" dirty="0">
                <a:solidFill>
                  <a:schemeClr val="accent4">
                    <a:lumMod val="50000"/>
                  </a:schemeClr>
                </a:solidFill>
              </a:rPr>
              <a:t>Content here (Open Sans, 22 pt.)</a:t>
            </a:r>
          </a:p>
          <a:p>
            <a:r>
              <a:rPr lang="en-US" sz="2200" dirty="0">
                <a:solidFill>
                  <a:schemeClr val="accent4">
                    <a:lumMod val="50000"/>
                  </a:schemeClr>
                </a:solidFill>
              </a:rPr>
              <a:t>Content here (Open Sans, 22 pt.)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en-US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Header Four</a:t>
            </a:r>
            <a:endParaRPr lang="en-US" sz="3200" dirty="0"/>
          </a:p>
          <a:p>
            <a:r>
              <a:rPr lang="en-US" sz="2200" dirty="0">
                <a:solidFill>
                  <a:schemeClr val="accent4">
                    <a:lumMod val="50000"/>
                  </a:schemeClr>
                </a:solidFill>
              </a:rPr>
              <a:t>Content here (Open Sans, 22 pt.)</a:t>
            </a:r>
          </a:p>
          <a:p>
            <a:r>
              <a:rPr lang="en-US" sz="2200" dirty="0">
                <a:solidFill>
                  <a:schemeClr val="accent4">
                    <a:lumMod val="50000"/>
                  </a:schemeClr>
                </a:solidFill>
              </a:rPr>
              <a:t>Content here (Open Sans, 22 pt.)</a:t>
            </a:r>
          </a:p>
          <a:p>
            <a:endParaRPr lang="en-US" sz="2200" dirty="0">
              <a:solidFill>
                <a:schemeClr val="accent4">
                  <a:lumMod val="50000"/>
                </a:schemeClr>
              </a:solidFill>
            </a:endParaRPr>
          </a:p>
          <a:p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DCC6A1F9-7591-F64F-8C96-7995063B3648}"/>
              </a:ext>
            </a:extLst>
          </p:cNvPr>
          <p:cNvSpPr txBox="1">
            <a:spLocks/>
          </p:cNvSpPr>
          <p:nvPr/>
        </p:nvSpPr>
        <p:spPr>
          <a:xfrm>
            <a:off x="1352257" y="6349386"/>
            <a:ext cx="8510472" cy="478096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ts val="800"/>
              </a:spcBef>
              <a:buFont typeface="Lucida Grande"/>
              <a:buNone/>
              <a:defRPr sz="24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1pPr>
            <a:lvl2pPr marL="96012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22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2pPr>
            <a:lvl3pPr marL="1600200" indent="-320040" algn="l" defTabSz="914400" rtl="0" eaLnBrk="1" latinLnBrk="0" hangingPunct="1">
              <a:spcBef>
                <a:spcPts val="800"/>
              </a:spcBef>
              <a:buSzPct val="100000"/>
              <a:buFont typeface="Lucida Grande"/>
              <a:buChar char="&gt;"/>
              <a:defRPr sz="20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3pPr>
            <a:lvl4pPr marL="228600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18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4pPr>
            <a:lvl5pPr marL="6583680" indent="-731520" algn="l" defTabSz="1463040" rtl="0" eaLnBrk="1" latinLnBrk="0" hangingPunct="1">
              <a:spcBef>
                <a:spcPct val="20000"/>
              </a:spcBef>
              <a:buFont typeface="Lucida Grande"/>
              <a:buChar char="&gt;"/>
              <a:defRPr sz="140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5pPr>
            <a:lvl6pPr marL="804672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0976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43584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Background paragraph here. Lorem ipsum dolor sit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amet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consectetur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adipiscing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elit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Integer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nec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odio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Praesent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libero.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cursus ante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dapibus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diam.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nisi.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Nulla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quis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sem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at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nibh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elementum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imperdiet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Duis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sagittis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ipsum.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Praesent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mauris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Fusce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nec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tellus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augue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semper porta.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Mauris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massa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Vestibulum lacinia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arcu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eget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nulla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Class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aptent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taciti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sociosqu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ad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litora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torquent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per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conubia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nostra, per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inceptos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himenaeos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  <a:p>
            <a:endParaRPr lang="en-US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9" name="TextBox 8" descr="Section Header and gold boundless bar">
            <a:extLst>
              <a:ext uri="{FF2B5EF4-FFF2-40B4-BE49-F238E27FC236}">
                <a16:creationId xmlns:a16="http://schemas.microsoft.com/office/drawing/2014/main" id="{80D2CD3F-CBF2-D443-BCBD-FBC4022BA030}"/>
              </a:ext>
            </a:extLst>
          </p:cNvPr>
          <p:cNvSpPr txBox="1"/>
          <p:nvPr/>
        </p:nvSpPr>
        <p:spPr>
          <a:xfrm>
            <a:off x="10954080" y="25659947"/>
            <a:ext cx="8807600" cy="630942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sz="3500" b="1" dirty="0">
                <a:latin typeface="Encode Sans Normal Black" charset="0"/>
                <a:ea typeface="Encode Sans Normal Black" charset="0"/>
                <a:cs typeface="Encode Sans Normal Black" charset="0"/>
              </a:rPr>
              <a:t>REFERENCES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3D0A644-D730-B943-831A-74BAED19C7E2}"/>
              </a:ext>
            </a:extLst>
          </p:cNvPr>
          <p:cNvSpPr txBox="1">
            <a:spLocks/>
          </p:cNvSpPr>
          <p:nvPr/>
        </p:nvSpPr>
        <p:spPr>
          <a:xfrm>
            <a:off x="10965141" y="26421153"/>
            <a:ext cx="8793627" cy="3279368"/>
          </a:xfrm>
          <a:prstGeom prst="rect">
            <a:avLst/>
          </a:prstGeom>
        </p:spPr>
        <p:txBody>
          <a:bodyPr/>
          <a:lstStyle>
            <a:lvl1pPr marL="320040" indent="-320040" algn="l" defTabSz="914400" rtl="0" eaLnBrk="1" latinLnBrk="0" hangingPunct="1">
              <a:spcBef>
                <a:spcPts val="800"/>
              </a:spcBef>
              <a:buFont typeface="Lucida Grande"/>
              <a:buChar char="&gt;"/>
              <a:defRPr sz="24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1pPr>
            <a:lvl2pPr marL="96012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22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2pPr>
            <a:lvl3pPr marL="320040" indent="-320040" algn="l" defTabSz="914400" rtl="0" eaLnBrk="1" latinLnBrk="0" hangingPunct="1">
              <a:spcBef>
                <a:spcPts val="800"/>
              </a:spcBef>
              <a:buSzPct val="100000"/>
              <a:buFont typeface="+mj-lt"/>
              <a:buAutoNum type="arabicPeriod"/>
              <a:defRPr sz="20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3pPr>
            <a:lvl4pPr marL="228600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18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4pPr>
            <a:lvl5pPr marL="6583680" indent="-731520" algn="l" defTabSz="1463040" rtl="0" eaLnBrk="1" latinLnBrk="0" hangingPunct="1">
              <a:spcBef>
                <a:spcPct val="20000"/>
              </a:spcBef>
              <a:buFont typeface="Lucida Grande"/>
              <a:buChar char="&gt;"/>
              <a:defRPr sz="140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5pPr>
            <a:lvl6pPr marL="804672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0976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43584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2"/>
            <a:r>
              <a:rPr lang="en-US" sz="1800" dirty="0">
                <a:solidFill>
                  <a:schemeClr val="accent4">
                    <a:lumMod val="50000"/>
                  </a:schemeClr>
                </a:solidFill>
              </a:rPr>
              <a:t>Item one</a:t>
            </a:r>
          </a:p>
          <a:p>
            <a:pPr lvl="2"/>
            <a:r>
              <a:rPr lang="en-US" sz="1800" dirty="0">
                <a:solidFill>
                  <a:schemeClr val="accent4">
                    <a:lumMod val="50000"/>
                  </a:schemeClr>
                </a:solidFill>
              </a:rPr>
              <a:t>Item two</a:t>
            </a:r>
          </a:p>
          <a:p>
            <a:pPr lvl="2"/>
            <a:r>
              <a:rPr lang="en-US" sz="1800" dirty="0">
                <a:solidFill>
                  <a:schemeClr val="accent4">
                    <a:lumMod val="50000"/>
                  </a:schemeClr>
                </a:solidFill>
              </a:rPr>
              <a:t>Item three</a:t>
            </a:r>
          </a:p>
          <a:p>
            <a:pPr lvl="2"/>
            <a:r>
              <a:rPr lang="en-US" sz="1800" dirty="0">
                <a:solidFill>
                  <a:schemeClr val="accent4">
                    <a:lumMod val="50000"/>
                  </a:schemeClr>
                </a:solidFill>
              </a:rPr>
              <a:t>Item four</a:t>
            </a:r>
          </a:p>
          <a:p>
            <a:pPr lvl="2"/>
            <a:r>
              <a:rPr lang="en-US" sz="1800" dirty="0">
                <a:solidFill>
                  <a:schemeClr val="accent4">
                    <a:lumMod val="50000"/>
                  </a:schemeClr>
                </a:solidFill>
              </a:rPr>
              <a:t>Item five</a:t>
            </a:r>
          </a:p>
          <a:p>
            <a:pPr lvl="2"/>
            <a:r>
              <a:rPr lang="en-US" sz="1800" dirty="0">
                <a:solidFill>
                  <a:schemeClr val="accent4">
                    <a:lumMod val="50000"/>
                  </a:schemeClr>
                </a:solidFill>
              </a:rPr>
              <a:t>Item six</a:t>
            </a:r>
          </a:p>
          <a:p>
            <a:pPr lvl="2"/>
            <a:r>
              <a:rPr lang="en-US" sz="1800" dirty="0">
                <a:solidFill>
                  <a:schemeClr val="accent4">
                    <a:lumMod val="50000"/>
                  </a:schemeClr>
                </a:solidFill>
              </a:rPr>
              <a:t>Item seven</a:t>
            </a:r>
          </a:p>
          <a:p>
            <a:pPr lvl="2"/>
            <a:r>
              <a:rPr lang="en-US" sz="1800" dirty="0">
                <a:solidFill>
                  <a:schemeClr val="accent4">
                    <a:lumMod val="50000"/>
                  </a:schemeClr>
                </a:solidFill>
              </a:rPr>
              <a:t>Item eight</a:t>
            </a:r>
          </a:p>
        </p:txBody>
      </p:sp>
      <p:sp>
        <p:nvSpPr>
          <p:cNvPr id="11" name="TextBox 10" descr="Section Header and gold boundless bar">
            <a:extLst>
              <a:ext uri="{FF2B5EF4-FFF2-40B4-BE49-F238E27FC236}">
                <a16:creationId xmlns:a16="http://schemas.microsoft.com/office/drawing/2014/main" id="{B3BB5B2D-EE5D-3040-8359-BE3A3F2D3A86}"/>
              </a:ext>
            </a:extLst>
          </p:cNvPr>
          <p:cNvSpPr txBox="1"/>
          <p:nvPr/>
        </p:nvSpPr>
        <p:spPr>
          <a:xfrm>
            <a:off x="11012310" y="5588180"/>
            <a:ext cx="8807600" cy="630942"/>
          </a:xfrm>
          <a:prstGeom prst="rect">
            <a:avLst/>
          </a:prstGeom>
          <a:noFill/>
        </p:spPr>
        <p:txBody>
          <a:bodyPr wrap="square" rtlCol="0" anchor="b">
            <a:noAutofit/>
          </a:bodyPr>
          <a:lstStyle/>
          <a:p>
            <a:r>
              <a:rPr lang="en-US" sz="3500" b="1" dirty="0">
                <a:latin typeface="Encode Sans Normal Black" charset="0"/>
                <a:ea typeface="Encode Sans Normal Black" charset="0"/>
                <a:cs typeface="Encode Sans Normal Black" charset="0"/>
              </a:rPr>
              <a:t>METHODS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C85DE489-C3C4-E04B-BE9B-CF7B9E65D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2841482"/>
              </p:ext>
            </p:extLst>
          </p:nvPr>
        </p:nvGraphicFramePr>
        <p:xfrm>
          <a:off x="1393392" y="25658366"/>
          <a:ext cx="8154412" cy="3515297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0386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86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86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86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18772">
                <a:tc gridSpan="4"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n>
                            <a:noFill/>
                            <a:prstDash val="dash"/>
                          </a:ln>
                          <a:solidFill>
                            <a:schemeClr val="bg2"/>
                          </a:solidFill>
                          <a:latin typeface="Uni Sans" pitchFamily="2" charset="77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CHART TITLE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n>
                          <a:solidFill>
                            <a:schemeClr val="tx1"/>
                          </a:solidFill>
                          <a:prstDash val="dash"/>
                        </a:ln>
                      </a:endParaRPr>
                    </a:p>
                  </a:txBody>
                  <a:tcPr>
                    <a:lnL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9305">
                <a:tc>
                  <a:txBody>
                    <a:bodyPr/>
                    <a:lstStyle/>
                    <a:p>
                      <a:pPr algn="ctr"/>
                      <a:r>
                        <a:rPr lang="en-US" sz="2000" cap="none" spc="0" dirty="0">
                          <a:ln>
                            <a:noFill/>
                          </a:ln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8.01</a:t>
                      </a:r>
                      <a:endParaRPr lang="en-US" sz="20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571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cap="none" spc="0" dirty="0">
                          <a:ln>
                            <a:noFill/>
                          </a:ln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7.99</a:t>
                      </a:r>
                      <a:endParaRPr lang="en-US" sz="20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571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cap="none" spc="0" dirty="0">
                          <a:ln>
                            <a:noFill/>
                          </a:ln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5.77</a:t>
                      </a:r>
                      <a:endParaRPr lang="en-US" sz="20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571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cap="none" spc="0" dirty="0">
                          <a:ln>
                            <a:noFill/>
                          </a:ln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6.44</a:t>
                      </a:r>
                      <a:endParaRPr lang="en-US" sz="20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930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cap="none" spc="0" dirty="0">
                          <a:ln>
                            <a:noFill/>
                          </a:ln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4.50</a:t>
                      </a:r>
                      <a:endParaRPr lang="en-US" sz="20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cap="none" spc="0" dirty="0">
                          <a:ln>
                            <a:noFill/>
                          </a:ln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3.11</a:t>
                      </a:r>
                      <a:endParaRPr lang="en-US" sz="20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cap="none" spc="0" dirty="0">
                          <a:ln>
                            <a:noFill/>
                          </a:ln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9.55</a:t>
                      </a:r>
                      <a:endParaRPr lang="en-US" sz="20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cap="none" spc="0" dirty="0">
                          <a:ln>
                            <a:noFill/>
                          </a:ln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1.12</a:t>
                      </a:r>
                      <a:endParaRPr lang="en-US" sz="20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930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cap="none" spc="0" dirty="0">
                          <a:ln>
                            <a:noFill/>
                          </a:ln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6.15</a:t>
                      </a:r>
                      <a:endParaRPr lang="en-US" sz="20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cap="none" spc="0" dirty="0">
                          <a:ln>
                            <a:noFill/>
                          </a:ln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8.00</a:t>
                      </a:r>
                      <a:endParaRPr lang="en-US" sz="20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cap="none" spc="0" dirty="0">
                          <a:ln>
                            <a:noFill/>
                          </a:ln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6.18</a:t>
                      </a:r>
                      <a:endParaRPr lang="en-US" sz="20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cap="none" spc="0" dirty="0">
                          <a:ln>
                            <a:noFill/>
                          </a:ln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5.65</a:t>
                      </a:r>
                      <a:endParaRPr lang="en-US" sz="20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930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cap="none" spc="0" dirty="0">
                          <a:ln>
                            <a:noFill/>
                          </a:ln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8.21</a:t>
                      </a:r>
                      <a:endParaRPr lang="en-US" sz="20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cap="none" spc="0" dirty="0">
                          <a:ln>
                            <a:noFill/>
                          </a:ln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2.16</a:t>
                      </a:r>
                      <a:endParaRPr lang="en-US" sz="20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cap="none" spc="0" dirty="0">
                          <a:ln>
                            <a:noFill/>
                          </a:ln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3.11*</a:t>
                      </a:r>
                      <a:endParaRPr lang="en-US" sz="20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cap="none" spc="0" dirty="0">
                          <a:ln>
                            <a:noFill/>
                          </a:ln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7.17</a:t>
                      </a:r>
                      <a:endParaRPr lang="en-US" sz="20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930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3.00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9.70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10.50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4.45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3" name="Chart 4">
            <a:extLst>
              <a:ext uri="{FF2B5EF4-FFF2-40B4-BE49-F238E27FC236}">
                <a16:creationId xmlns:a16="http://schemas.microsoft.com/office/drawing/2014/main" id="{E7AC83BC-2C08-5243-9EAE-ECBE495010B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06859050"/>
              </p:ext>
            </p:extLst>
          </p:nvPr>
        </p:nvGraphicFramePr>
        <p:xfrm>
          <a:off x="1090998" y="21142578"/>
          <a:ext cx="4584055" cy="28308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Oval 13">
            <a:extLst>
              <a:ext uri="{FF2B5EF4-FFF2-40B4-BE49-F238E27FC236}">
                <a16:creationId xmlns:a16="http://schemas.microsoft.com/office/drawing/2014/main" id="{FC46BB6E-878A-AE4A-BD1B-A6227CF2EA39}"/>
              </a:ext>
            </a:extLst>
          </p:cNvPr>
          <p:cNvSpPr/>
          <p:nvPr/>
        </p:nvSpPr>
        <p:spPr>
          <a:xfrm>
            <a:off x="1451294" y="20483879"/>
            <a:ext cx="343175" cy="344379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</a:t>
            </a:r>
          </a:p>
        </p:txBody>
      </p:sp>
      <p:sp>
        <p:nvSpPr>
          <p:cNvPr id="15" name="TextBox 14" descr="Section Header and gold boundless bar">
            <a:extLst>
              <a:ext uri="{FF2B5EF4-FFF2-40B4-BE49-F238E27FC236}">
                <a16:creationId xmlns:a16="http://schemas.microsoft.com/office/drawing/2014/main" id="{B2690AEF-F635-7E49-854A-B7690F4B200A}"/>
              </a:ext>
            </a:extLst>
          </p:cNvPr>
          <p:cNvSpPr txBox="1"/>
          <p:nvPr/>
        </p:nvSpPr>
        <p:spPr>
          <a:xfrm>
            <a:off x="10965141" y="22613039"/>
            <a:ext cx="8807600" cy="630942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sz="3500" b="1" dirty="0">
                <a:latin typeface="Encode Sans Normal Black" charset="0"/>
                <a:ea typeface="Encode Sans Normal Black" charset="0"/>
                <a:cs typeface="Encode Sans Normal Black" charset="0"/>
              </a:rPr>
              <a:t>FUNDING</a:t>
            </a:r>
          </a:p>
        </p:txBody>
      </p:sp>
      <p:sp>
        <p:nvSpPr>
          <p:cNvPr id="16" name="Text Placeholder 9">
            <a:extLst>
              <a:ext uri="{FF2B5EF4-FFF2-40B4-BE49-F238E27FC236}">
                <a16:creationId xmlns:a16="http://schemas.microsoft.com/office/drawing/2014/main" id="{5D88F5C6-A957-C44F-8991-0BEC99166B2A}"/>
              </a:ext>
            </a:extLst>
          </p:cNvPr>
          <p:cNvSpPr txBox="1">
            <a:spLocks/>
          </p:cNvSpPr>
          <p:nvPr/>
        </p:nvSpPr>
        <p:spPr>
          <a:xfrm>
            <a:off x="10965142" y="23374245"/>
            <a:ext cx="8510472" cy="1864769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ts val="800"/>
              </a:spcBef>
              <a:buFont typeface="Lucida Grande"/>
              <a:buNone/>
              <a:defRPr sz="24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1pPr>
            <a:lvl2pPr marL="96012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22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2pPr>
            <a:lvl3pPr marL="1600200" indent="-320040" algn="l" defTabSz="914400" rtl="0" eaLnBrk="1" latinLnBrk="0" hangingPunct="1">
              <a:spcBef>
                <a:spcPts val="800"/>
              </a:spcBef>
              <a:buSzPct val="100000"/>
              <a:buFont typeface="Lucida Grande"/>
              <a:buChar char="&gt;"/>
              <a:defRPr sz="20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3pPr>
            <a:lvl4pPr marL="228600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18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4pPr>
            <a:lvl5pPr marL="6583680" indent="-731520" algn="l" defTabSz="1463040" rtl="0" eaLnBrk="1" latinLnBrk="0" hangingPunct="1">
              <a:spcBef>
                <a:spcPct val="20000"/>
              </a:spcBef>
              <a:buFont typeface="Lucida Grande"/>
              <a:buChar char="&gt;"/>
              <a:defRPr sz="140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5pPr>
            <a:lvl6pPr marL="804672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0976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43584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  <a:spcAft>
                <a:spcPts val="1200"/>
              </a:spcAft>
            </a:pP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Information about funders here. Lorem ipsum dolor sit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amet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consectetur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adipiscing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elit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Integer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nec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odio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Praesent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libero.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cursus ante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dapibus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diam.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nisi.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Nulla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quis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sem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at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nibh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elementum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imperdiet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Duis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sagittis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ipsum.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Praesent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mauris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Fusce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nec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tellus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augue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semper porta.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Mauris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massa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endParaRPr lang="en-US" sz="1800" dirty="0">
              <a:solidFill>
                <a:schemeClr val="accent4">
                  <a:lumMod val="50000"/>
                </a:schemeClr>
              </a:solidFill>
            </a:endParaRPr>
          </a:p>
        </p:txBody>
      </p:sp>
      <p:grpSp>
        <p:nvGrpSpPr>
          <p:cNvPr id="17" name="Group 236">
            <a:extLst>
              <a:ext uri="{FF2B5EF4-FFF2-40B4-BE49-F238E27FC236}">
                <a16:creationId xmlns:a16="http://schemas.microsoft.com/office/drawing/2014/main" id="{3209A432-2846-AC45-96C4-C80D7F68A506}"/>
              </a:ext>
            </a:extLst>
          </p:cNvPr>
          <p:cNvGrpSpPr>
            <a:grpSpLocks noChangeAspect="1"/>
          </p:cNvGrpSpPr>
          <p:nvPr/>
        </p:nvGrpSpPr>
        <p:grpSpPr bwMode="gray">
          <a:xfrm>
            <a:off x="1945769" y="10054523"/>
            <a:ext cx="3966454" cy="6225108"/>
            <a:chOff x="1624" y="2350"/>
            <a:chExt cx="509" cy="860"/>
          </a:xfrm>
          <a:solidFill>
            <a:schemeClr val="bg2">
              <a:lumMod val="85000"/>
            </a:schemeClr>
          </a:solidFill>
        </p:grpSpPr>
        <p:sp>
          <p:nvSpPr>
            <p:cNvPr id="18" name="Freeform 237">
              <a:extLst>
                <a:ext uri="{FF2B5EF4-FFF2-40B4-BE49-F238E27FC236}">
                  <a16:creationId xmlns:a16="http://schemas.microsoft.com/office/drawing/2014/main" id="{00D3FFF6-0063-304D-A0A9-34D8FB72CCAA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709" y="3154"/>
              <a:ext cx="23" cy="27"/>
            </a:xfrm>
            <a:custGeom>
              <a:avLst/>
              <a:gdLst/>
              <a:ahLst/>
              <a:cxnLst>
                <a:cxn ang="0">
                  <a:pos x="4" y="17"/>
                </a:cxn>
                <a:cxn ang="0">
                  <a:pos x="7" y="12"/>
                </a:cxn>
                <a:cxn ang="0">
                  <a:pos x="17" y="17"/>
                </a:cxn>
                <a:cxn ang="0">
                  <a:pos x="28" y="10"/>
                </a:cxn>
                <a:cxn ang="0">
                  <a:pos x="33" y="23"/>
                </a:cxn>
                <a:cxn ang="0">
                  <a:pos x="41" y="23"/>
                </a:cxn>
                <a:cxn ang="0">
                  <a:pos x="41" y="7"/>
                </a:cxn>
                <a:cxn ang="0">
                  <a:pos x="43" y="1"/>
                </a:cxn>
                <a:cxn ang="0">
                  <a:pos x="53" y="15"/>
                </a:cxn>
                <a:cxn ang="0">
                  <a:pos x="43" y="39"/>
                </a:cxn>
                <a:cxn ang="0">
                  <a:pos x="45" y="60"/>
                </a:cxn>
                <a:cxn ang="0">
                  <a:pos x="53" y="72"/>
                </a:cxn>
                <a:cxn ang="0">
                  <a:pos x="80" y="61"/>
                </a:cxn>
                <a:cxn ang="0">
                  <a:pos x="100" y="64"/>
                </a:cxn>
                <a:cxn ang="0">
                  <a:pos x="115" y="70"/>
                </a:cxn>
                <a:cxn ang="0">
                  <a:pos x="92" y="97"/>
                </a:cxn>
                <a:cxn ang="0">
                  <a:pos x="77" y="99"/>
                </a:cxn>
                <a:cxn ang="0">
                  <a:pos x="74" y="107"/>
                </a:cxn>
                <a:cxn ang="0">
                  <a:pos x="66" y="107"/>
                </a:cxn>
                <a:cxn ang="0">
                  <a:pos x="63" y="117"/>
                </a:cxn>
                <a:cxn ang="0">
                  <a:pos x="59" y="128"/>
                </a:cxn>
                <a:cxn ang="0">
                  <a:pos x="53" y="131"/>
                </a:cxn>
                <a:cxn ang="0">
                  <a:pos x="26" y="106"/>
                </a:cxn>
                <a:cxn ang="0">
                  <a:pos x="43" y="108"/>
                </a:cxn>
                <a:cxn ang="0">
                  <a:pos x="49" y="99"/>
                </a:cxn>
                <a:cxn ang="0">
                  <a:pos x="39" y="83"/>
                </a:cxn>
                <a:cxn ang="0">
                  <a:pos x="33" y="93"/>
                </a:cxn>
                <a:cxn ang="0">
                  <a:pos x="20" y="86"/>
                </a:cxn>
                <a:cxn ang="0">
                  <a:pos x="10" y="77"/>
                </a:cxn>
                <a:cxn ang="0">
                  <a:pos x="7" y="66"/>
                </a:cxn>
                <a:cxn ang="0">
                  <a:pos x="0" y="66"/>
                </a:cxn>
                <a:cxn ang="0">
                  <a:pos x="1" y="50"/>
                </a:cxn>
                <a:cxn ang="0">
                  <a:pos x="1" y="31"/>
                </a:cxn>
              </a:cxnLst>
              <a:rect l="0" t="0" r="r" b="b"/>
              <a:pathLst>
                <a:path w="115" h="134">
                  <a:moveTo>
                    <a:pt x="2" y="17"/>
                  </a:moveTo>
                  <a:lnTo>
                    <a:pt x="4" y="17"/>
                  </a:lnTo>
                  <a:lnTo>
                    <a:pt x="5" y="13"/>
                  </a:lnTo>
                  <a:lnTo>
                    <a:pt x="7" y="12"/>
                  </a:lnTo>
                  <a:lnTo>
                    <a:pt x="12" y="16"/>
                  </a:lnTo>
                  <a:lnTo>
                    <a:pt x="17" y="17"/>
                  </a:lnTo>
                  <a:lnTo>
                    <a:pt x="22" y="12"/>
                  </a:lnTo>
                  <a:lnTo>
                    <a:pt x="28" y="10"/>
                  </a:lnTo>
                  <a:lnTo>
                    <a:pt x="32" y="13"/>
                  </a:lnTo>
                  <a:lnTo>
                    <a:pt x="33" y="23"/>
                  </a:lnTo>
                  <a:lnTo>
                    <a:pt x="36" y="27"/>
                  </a:lnTo>
                  <a:lnTo>
                    <a:pt x="41" y="23"/>
                  </a:lnTo>
                  <a:lnTo>
                    <a:pt x="44" y="11"/>
                  </a:lnTo>
                  <a:lnTo>
                    <a:pt x="41" y="7"/>
                  </a:lnTo>
                  <a:lnTo>
                    <a:pt x="41" y="0"/>
                  </a:lnTo>
                  <a:lnTo>
                    <a:pt x="43" y="1"/>
                  </a:lnTo>
                  <a:lnTo>
                    <a:pt x="50" y="6"/>
                  </a:lnTo>
                  <a:lnTo>
                    <a:pt x="53" y="15"/>
                  </a:lnTo>
                  <a:lnTo>
                    <a:pt x="54" y="27"/>
                  </a:lnTo>
                  <a:lnTo>
                    <a:pt x="43" y="39"/>
                  </a:lnTo>
                  <a:lnTo>
                    <a:pt x="37" y="55"/>
                  </a:lnTo>
                  <a:lnTo>
                    <a:pt x="45" y="60"/>
                  </a:lnTo>
                  <a:lnTo>
                    <a:pt x="52" y="66"/>
                  </a:lnTo>
                  <a:lnTo>
                    <a:pt x="53" y="72"/>
                  </a:lnTo>
                  <a:lnTo>
                    <a:pt x="63" y="80"/>
                  </a:lnTo>
                  <a:lnTo>
                    <a:pt x="80" y="61"/>
                  </a:lnTo>
                  <a:lnTo>
                    <a:pt x="87" y="61"/>
                  </a:lnTo>
                  <a:lnTo>
                    <a:pt x="100" y="64"/>
                  </a:lnTo>
                  <a:lnTo>
                    <a:pt x="112" y="63"/>
                  </a:lnTo>
                  <a:lnTo>
                    <a:pt x="115" y="70"/>
                  </a:lnTo>
                  <a:lnTo>
                    <a:pt x="115" y="79"/>
                  </a:lnTo>
                  <a:lnTo>
                    <a:pt x="92" y="97"/>
                  </a:lnTo>
                  <a:lnTo>
                    <a:pt x="85" y="102"/>
                  </a:lnTo>
                  <a:lnTo>
                    <a:pt x="77" y="99"/>
                  </a:lnTo>
                  <a:lnTo>
                    <a:pt x="74" y="101"/>
                  </a:lnTo>
                  <a:lnTo>
                    <a:pt x="74" y="107"/>
                  </a:lnTo>
                  <a:lnTo>
                    <a:pt x="71" y="109"/>
                  </a:lnTo>
                  <a:lnTo>
                    <a:pt x="66" y="107"/>
                  </a:lnTo>
                  <a:lnTo>
                    <a:pt x="60" y="110"/>
                  </a:lnTo>
                  <a:lnTo>
                    <a:pt x="63" y="117"/>
                  </a:lnTo>
                  <a:lnTo>
                    <a:pt x="59" y="120"/>
                  </a:lnTo>
                  <a:lnTo>
                    <a:pt x="59" y="128"/>
                  </a:lnTo>
                  <a:lnTo>
                    <a:pt x="61" y="134"/>
                  </a:lnTo>
                  <a:lnTo>
                    <a:pt x="53" y="131"/>
                  </a:lnTo>
                  <a:lnTo>
                    <a:pt x="28" y="108"/>
                  </a:lnTo>
                  <a:lnTo>
                    <a:pt x="26" y="106"/>
                  </a:lnTo>
                  <a:lnTo>
                    <a:pt x="34" y="104"/>
                  </a:lnTo>
                  <a:lnTo>
                    <a:pt x="43" y="108"/>
                  </a:lnTo>
                  <a:lnTo>
                    <a:pt x="49" y="106"/>
                  </a:lnTo>
                  <a:lnTo>
                    <a:pt x="49" y="99"/>
                  </a:lnTo>
                  <a:lnTo>
                    <a:pt x="44" y="95"/>
                  </a:lnTo>
                  <a:lnTo>
                    <a:pt x="39" y="83"/>
                  </a:lnTo>
                  <a:lnTo>
                    <a:pt x="37" y="88"/>
                  </a:lnTo>
                  <a:lnTo>
                    <a:pt x="33" y="93"/>
                  </a:lnTo>
                  <a:lnTo>
                    <a:pt x="17" y="92"/>
                  </a:lnTo>
                  <a:lnTo>
                    <a:pt x="20" y="86"/>
                  </a:lnTo>
                  <a:lnTo>
                    <a:pt x="20" y="81"/>
                  </a:lnTo>
                  <a:lnTo>
                    <a:pt x="10" y="77"/>
                  </a:lnTo>
                  <a:lnTo>
                    <a:pt x="7" y="74"/>
                  </a:lnTo>
                  <a:lnTo>
                    <a:pt x="7" y="66"/>
                  </a:lnTo>
                  <a:lnTo>
                    <a:pt x="6" y="65"/>
                  </a:lnTo>
                  <a:lnTo>
                    <a:pt x="0" y="66"/>
                  </a:lnTo>
                  <a:lnTo>
                    <a:pt x="1" y="60"/>
                  </a:lnTo>
                  <a:lnTo>
                    <a:pt x="1" y="50"/>
                  </a:lnTo>
                  <a:lnTo>
                    <a:pt x="2" y="40"/>
                  </a:lnTo>
                  <a:lnTo>
                    <a:pt x="1" y="31"/>
                  </a:lnTo>
                  <a:lnTo>
                    <a:pt x="2" y="17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19" name="Freeform 238">
              <a:extLst>
                <a:ext uri="{FF2B5EF4-FFF2-40B4-BE49-F238E27FC236}">
                  <a16:creationId xmlns:a16="http://schemas.microsoft.com/office/drawing/2014/main" id="{F7F90C2D-FA44-334E-BC20-37F701DC56F8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712" y="2353"/>
              <a:ext cx="148" cy="126"/>
            </a:xfrm>
            <a:custGeom>
              <a:avLst/>
              <a:gdLst/>
              <a:ahLst/>
              <a:cxnLst>
                <a:cxn ang="0">
                  <a:pos x="84" y="47"/>
                </a:cxn>
                <a:cxn ang="0">
                  <a:pos x="97" y="77"/>
                </a:cxn>
                <a:cxn ang="0">
                  <a:pos x="73" y="133"/>
                </a:cxn>
                <a:cxn ang="0">
                  <a:pos x="98" y="176"/>
                </a:cxn>
                <a:cxn ang="0">
                  <a:pos x="126" y="148"/>
                </a:cxn>
                <a:cxn ang="0">
                  <a:pos x="108" y="74"/>
                </a:cxn>
                <a:cxn ang="0">
                  <a:pos x="196" y="42"/>
                </a:cxn>
                <a:cxn ang="0">
                  <a:pos x="169" y="27"/>
                </a:cxn>
                <a:cxn ang="0">
                  <a:pos x="191" y="2"/>
                </a:cxn>
                <a:cxn ang="0">
                  <a:pos x="243" y="46"/>
                </a:cxn>
                <a:cxn ang="0">
                  <a:pos x="285" y="88"/>
                </a:cxn>
                <a:cxn ang="0">
                  <a:pos x="366" y="88"/>
                </a:cxn>
                <a:cxn ang="0">
                  <a:pos x="411" y="106"/>
                </a:cxn>
                <a:cxn ang="0">
                  <a:pos x="495" y="99"/>
                </a:cxn>
                <a:cxn ang="0">
                  <a:pos x="499" y="88"/>
                </a:cxn>
                <a:cxn ang="0">
                  <a:pos x="621" y="86"/>
                </a:cxn>
                <a:cxn ang="0">
                  <a:pos x="573" y="95"/>
                </a:cxn>
                <a:cxn ang="0">
                  <a:pos x="593" y="117"/>
                </a:cxn>
                <a:cxn ang="0">
                  <a:pos x="663" y="150"/>
                </a:cxn>
                <a:cxn ang="0">
                  <a:pos x="689" y="197"/>
                </a:cxn>
                <a:cxn ang="0">
                  <a:pos x="695" y="211"/>
                </a:cxn>
                <a:cxn ang="0">
                  <a:pos x="737" y="209"/>
                </a:cxn>
                <a:cxn ang="0">
                  <a:pos x="728" y="231"/>
                </a:cxn>
                <a:cxn ang="0">
                  <a:pos x="689" y="252"/>
                </a:cxn>
                <a:cxn ang="0">
                  <a:pos x="702" y="279"/>
                </a:cxn>
                <a:cxn ang="0">
                  <a:pos x="673" y="321"/>
                </a:cxn>
                <a:cxn ang="0">
                  <a:pos x="674" y="359"/>
                </a:cxn>
                <a:cxn ang="0">
                  <a:pos x="699" y="401"/>
                </a:cxn>
                <a:cxn ang="0">
                  <a:pos x="646" y="432"/>
                </a:cxn>
                <a:cxn ang="0">
                  <a:pos x="568" y="459"/>
                </a:cxn>
                <a:cxn ang="0">
                  <a:pos x="474" y="437"/>
                </a:cxn>
                <a:cxn ang="0">
                  <a:pos x="497" y="467"/>
                </a:cxn>
                <a:cxn ang="0">
                  <a:pos x="501" y="524"/>
                </a:cxn>
                <a:cxn ang="0">
                  <a:pos x="546" y="550"/>
                </a:cxn>
                <a:cxn ang="0">
                  <a:pos x="518" y="565"/>
                </a:cxn>
                <a:cxn ang="0">
                  <a:pos x="486" y="593"/>
                </a:cxn>
                <a:cxn ang="0">
                  <a:pos x="452" y="607"/>
                </a:cxn>
                <a:cxn ang="0">
                  <a:pos x="402" y="631"/>
                </a:cxn>
                <a:cxn ang="0">
                  <a:pos x="361" y="612"/>
                </a:cxn>
                <a:cxn ang="0">
                  <a:pos x="321" y="532"/>
                </a:cxn>
                <a:cxn ang="0">
                  <a:pos x="328" y="492"/>
                </a:cxn>
                <a:cxn ang="0">
                  <a:pos x="315" y="459"/>
                </a:cxn>
                <a:cxn ang="0">
                  <a:pos x="299" y="419"/>
                </a:cxn>
                <a:cxn ang="0">
                  <a:pos x="314" y="357"/>
                </a:cxn>
                <a:cxn ang="0">
                  <a:pos x="314" y="330"/>
                </a:cxn>
                <a:cxn ang="0">
                  <a:pos x="253" y="337"/>
                </a:cxn>
                <a:cxn ang="0">
                  <a:pos x="217" y="338"/>
                </a:cxn>
                <a:cxn ang="0">
                  <a:pos x="169" y="289"/>
                </a:cxn>
                <a:cxn ang="0">
                  <a:pos x="90" y="287"/>
                </a:cxn>
                <a:cxn ang="0">
                  <a:pos x="52" y="229"/>
                </a:cxn>
                <a:cxn ang="0">
                  <a:pos x="31" y="196"/>
                </a:cxn>
                <a:cxn ang="0">
                  <a:pos x="14" y="140"/>
                </a:cxn>
                <a:cxn ang="0">
                  <a:pos x="79" y="29"/>
                </a:cxn>
              </a:cxnLst>
              <a:rect l="0" t="0" r="r" b="b"/>
              <a:pathLst>
                <a:path w="743" h="631">
                  <a:moveTo>
                    <a:pt x="109" y="21"/>
                  </a:moveTo>
                  <a:lnTo>
                    <a:pt x="99" y="29"/>
                  </a:lnTo>
                  <a:lnTo>
                    <a:pt x="88" y="31"/>
                  </a:lnTo>
                  <a:lnTo>
                    <a:pt x="82" y="35"/>
                  </a:lnTo>
                  <a:lnTo>
                    <a:pt x="82" y="39"/>
                  </a:lnTo>
                  <a:lnTo>
                    <a:pt x="84" y="47"/>
                  </a:lnTo>
                  <a:lnTo>
                    <a:pt x="87" y="56"/>
                  </a:lnTo>
                  <a:lnTo>
                    <a:pt x="94" y="66"/>
                  </a:lnTo>
                  <a:lnTo>
                    <a:pt x="95" y="69"/>
                  </a:lnTo>
                  <a:lnTo>
                    <a:pt x="93" y="72"/>
                  </a:lnTo>
                  <a:lnTo>
                    <a:pt x="93" y="73"/>
                  </a:lnTo>
                  <a:lnTo>
                    <a:pt x="97" y="77"/>
                  </a:lnTo>
                  <a:lnTo>
                    <a:pt x="97" y="83"/>
                  </a:lnTo>
                  <a:lnTo>
                    <a:pt x="93" y="95"/>
                  </a:lnTo>
                  <a:lnTo>
                    <a:pt x="78" y="109"/>
                  </a:lnTo>
                  <a:lnTo>
                    <a:pt x="76" y="111"/>
                  </a:lnTo>
                  <a:lnTo>
                    <a:pt x="73" y="118"/>
                  </a:lnTo>
                  <a:lnTo>
                    <a:pt x="73" y="133"/>
                  </a:lnTo>
                  <a:lnTo>
                    <a:pt x="74" y="140"/>
                  </a:lnTo>
                  <a:lnTo>
                    <a:pt x="78" y="145"/>
                  </a:lnTo>
                  <a:lnTo>
                    <a:pt x="87" y="152"/>
                  </a:lnTo>
                  <a:lnTo>
                    <a:pt x="93" y="165"/>
                  </a:lnTo>
                  <a:lnTo>
                    <a:pt x="95" y="174"/>
                  </a:lnTo>
                  <a:lnTo>
                    <a:pt x="98" y="176"/>
                  </a:lnTo>
                  <a:lnTo>
                    <a:pt x="105" y="176"/>
                  </a:lnTo>
                  <a:lnTo>
                    <a:pt x="113" y="174"/>
                  </a:lnTo>
                  <a:lnTo>
                    <a:pt x="119" y="169"/>
                  </a:lnTo>
                  <a:lnTo>
                    <a:pt x="125" y="161"/>
                  </a:lnTo>
                  <a:lnTo>
                    <a:pt x="126" y="159"/>
                  </a:lnTo>
                  <a:lnTo>
                    <a:pt x="126" y="148"/>
                  </a:lnTo>
                  <a:lnTo>
                    <a:pt x="125" y="134"/>
                  </a:lnTo>
                  <a:lnTo>
                    <a:pt x="115" y="117"/>
                  </a:lnTo>
                  <a:lnTo>
                    <a:pt x="109" y="110"/>
                  </a:lnTo>
                  <a:lnTo>
                    <a:pt x="104" y="101"/>
                  </a:lnTo>
                  <a:lnTo>
                    <a:pt x="104" y="77"/>
                  </a:lnTo>
                  <a:lnTo>
                    <a:pt x="108" y="74"/>
                  </a:lnTo>
                  <a:lnTo>
                    <a:pt x="110" y="70"/>
                  </a:lnTo>
                  <a:lnTo>
                    <a:pt x="111" y="68"/>
                  </a:lnTo>
                  <a:lnTo>
                    <a:pt x="120" y="66"/>
                  </a:lnTo>
                  <a:lnTo>
                    <a:pt x="140" y="53"/>
                  </a:lnTo>
                  <a:lnTo>
                    <a:pt x="173" y="43"/>
                  </a:lnTo>
                  <a:lnTo>
                    <a:pt x="196" y="42"/>
                  </a:lnTo>
                  <a:lnTo>
                    <a:pt x="196" y="36"/>
                  </a:lnTo>
                  <a:lnTo>
                    <a:pt x="195" y="32"/>
                  </a:lnTo>
                  <a:lnTo>
                    <a:pt x="190" y="30"/>
                  </a:lnTo>
                  <a:lnTo>
                    <a:pt x="174" y="29"/>
                  </a:lnTo>
                  <a:lnTo>
                    <a:pt x="172" y="27"/>
                  </a:lnTo>
                  <a:lnTo>
                    <a:pt x="169" y="27"/>
                  </a:lnTo>
                  <a:lnTo>
                    <a:pt x="168" y="25"/>
                  </a:lnTo>
                  <a:lnTo>
                    <a:pt x="169" y="18"/>
                  </a:lnTo>
                  <a:lnTo>
                    <a:pt x="175" y="5"/>
                  </a:lnTo>
                  <a:lnTo>
                    <a:pt x="181" y="0"/>
                  </a:lnTo>
                  <a:lnTo>
                    <a:pt x="186" y="0"/>
                  </a:lnTo>
                  <a:lnTo>
                    <a:pt x="191" y="2"/>
                  </a:lnTo>
                  <a:lnTo>
                    <a:pt x="192" y="4"/>
                  </a:lnTo>
                  <a:lnTo>
                    <a:pt x="201" y="29"/>
                  </a:lnTo>
                  <a:lnTo>
                    <a:pt x="201" y="29"/>
                  </a:lnTo>
                  <a:lnTo>
                    <a:pt x="207" y="40"/>
                  </a:lnTo>
                  <a:lnTo>
                    <a:pt x="223" y="42"/>
                  </a:lnTo>
                  <a:lnTo>
                    <a:pt x="243" y="46"/>
                  </a:lnTo>
                  <a:lnTo>
                    <a:pt x="246" y="46"/>
                  </a:lnTo>
                  <a:lnTo>
                    <a:pt x="260" y="50"/>
                  </a:lnTo>
                  <a:lnTo>
                    <a:pt x="271" y="56"/>
                  </a:lnTo>
                  <a:lnTo>
                    <a:pt x="276" y="61"/>
                  </a:lnTo>
                  <a:lnTo>
                    <a:pt x="280" y="77"/>
                  </a:lnTo>
                  <a:lnTo>
                    <a:pt x="285" y="88"/>
                  </a:lnTo>
                  <a:lnTo>
                    <a:pt x="286" y="90"/>
                  </a:lnTo>
                  <a:lnTo>
                    <a:pt x="292" y="95"/>
                  </a:lnTo>
                  <a:lnTo>
                    <a:pt x="303" y="95"/>
                  </a:lnTo>
                  <a:lnTo>
                    <a:pt x="329" y="90"/>
                  </a:lnTo>
                  <a:lnTo>
                    <a:pt x="340" y="91"/>
                  </a:lnTo>
                  <a:lnTo>
                    <a:pt x="366" y="88"/>
                  </a:lnTo>
                  <a:lnTo>
                    <a:pt x="395" y="88"/>
                  </a:lnTo>
                  <a:lnTo>
                    <a:pt x="398" y="89"/>
                  </a:lnTo>
                  <a:lnTo>
                    <a:pt x="401" y="91"/>
                  </a:lnTo>
                  <a:lnTo>
                    <a:pt x="405" y="97"/>
                  </a:lnTo>
                  <a:lnTo>
                    <a:pt x="405" y="101"/>
                  </a:lnTo>
                  <a:lnTo>
                    <a:pt x="411" y="106"/>
                  </a:lnTo>
                  <a:lnTo>
                    <a:pt x="422" y="112"/>
                  </a:lnTo>
                  <a:lnTo>
                    <a:pt x="432" y="115"/>
                  </a:lnTo>
                  <a:lnTo>
                    <a:pt x="450" y="115"/>
                  </a:lnTo>
                  <a:lnTo>
                    <a:pt x="476" y="110"/>
                  </a:lnTo>
                  <a:lnTo>
                    <a:pt x="484" y="106"/>
                  </a:lnTo>
                  <a:lnTo>
                    <a:pt x="495" y="99"/>
                  </a:lnTo>
                  <a:lnTo>
                    <a:pt x="512" y="99"/>
                  </a:lnTo>
                  <a:lnTo>
                    <a:pt x="523" y="96"/>
                  </a:lnTo>
                  <a:lnTo>
                    <a:pt x="527" y="94"/>
                  </a:lnTo>
                  <a:lnTo>
                    <a:pt x="525" y="91"/>
                  </a:lnTo>
                  <a:lnTo>
                    <a:pt x="506" y="90"/>
                  </a:lnTo>
                  <a:lnTo>
                    <a:pt x="499" y="88"/>
                  </a:lnTo>
                  <a:lnTo>
                    <a:pt x="499" y="88"/>
                  </a:lnTo>
                  <a:lnTo>
                    <a:pt x="506" y="84"/>
                  </a:lnTo>
                  <a:lnTo>
                    <a:pt x="520" y="83"/>
                  </a:lnTo>
                  <a:lnTo>
                    <a:pt x="608" y="83"/>
                  </a:lnTo>
                  <a:lnTo>
                    <a:pt x="620" y="86"/>
                  </a:lnTo>
                  <a:lnTo>
                    <a:pt x="621" y="86"/>
                  </a:lnTo>
                  <a:lnTo>
                    <a:pt x="619" y="88"/>
                  </a:lnTo>
                  <a:lnTo>
                    <a:pt x="606" y="90"/>
                  </a:lnTo>
                  <a:lnTo>
                    <a:pt x="605" y="93"/>
                  </a:lnTo>
                  <a:lnTo>
                    <a:pt x="600" y="95"/>
                  </a:lnTo>
                  <a:lnTo>
                    <a:pt x="587" y="93"/>
                  </a:lnTo>
                  <a:lnTo>
                    <a:pt x="573" y="95"/>
                  </a:lnTo>
                  <a:lnTo>
                    <a:pt x="570" y="99"/>
                  </a:lnTo>
                  <a:lnTo>
                    <a:pt x="571" y="102"/>
                  </a:lnTo>
                  <a:lnTo>
                    <a:pt x="579" y="106"/>
                  </a:lnTo>
                  <a:lnTo>
                    <a:pt x="583" y="107"/>
                  </a:lnTo>
                  <a:lnTo>
                    <a:pt x="590" y="111"/>
                  </a:lnTo>
                  <a:lnTo>
                    <a:pt x="593" y="117"/>
                  </a:lnTo>
                  <a:lnTo>
                    <a:pt x="599" y="122"/>
                  </a:lnTo>
                  <a:lnTo>
                    <a:pt x="600" y="129"/>
                  </a:lnTo>
                  <a:lnTo>
                    <a:pt x="604" y="134"/>
                  </a:lnTo>
                  <a:lnTo>
                    <a:pt x="621" y="132"/>
                  </a:lnTo>
                  <a:lnTo>
                    <a:pt x="638" y="136"/>
                  </a:lnTo>
                  <a:lnTo>
                    <a:pt x="663" y="150"/>
                  </a:lnTo>
                  <a:lnTo>
                    <a:pt x="670" y="152"/>
                  </a:lnTo>
                  <a:lnTo>
                    <a:pt x="678" y="159"/>
                  </a:lnTo>
                  <a:lnTo>
                    <a:pt x="686" y="172"/>
                  </a:lnTo>
                  <a:lnTo>
                    <a:pt x="687" y="177"/>
                  </a:lnTo>
                  <a:lnTo>
                    <a:pt x="689" y="193"/>
                  </a:lnTo>
                  <a:lnTo>
                    <a:pt x="689" y="197"/>
                  </a:lnTo>
                  <a:lnTo>
                    <a:pt x="686" y="199"/>
                  </a:lnTo>
                  <a:lnTo>
                    <a:pt x="676" y="203"/>
                  </a:lnTo>
                  <a:lnTo>
                    <a:pt x="676" y="206"/>
                  </a:lnTo>
                  <a:lnTo>
                    <a:pt x="679" y="207"/>
                  </a:lnTo>
                  <a:lnTo>
                    <a:pt x="689" y="208"/>
                  </a:lnTo>
                  <a:lnTo>
                    <a:pt x="695" y="211"/>
                  </a:lnTo>
                  <a:lnTo>
                    <a:pt x="701" y="211"/>
                  </a:lnTo>
                  <a:lnTo>
                    <a:pt x="705" y="209"/>
                  </a:lnTo>
                  <a:lnTo>
                    <a:pt x="712" y="202"/>
                  </a:lnTo>
                  <a:lnTo>
                    <a:pt x="721" y="201"/>
                  </a:lnTo>
                  <a:lnTo>
                    <a:pt x="727" y="203"/>
                  </a:lnTo>
                  <a:lnTo>
                    <a:pt x="737" y="209"/>
                  </a:lnTo>
                  <a:lnTo>
                    <a:pt x="741" y="214"/>
                  </a:lnTo>
                  <a:lnTo>
                    <a:pt x="743" y="217"/>
                  </a:lnTo>
                  <a:lnTo>
                    <a:pt x="743" y="225"/>
                  </a:lnTo>
                  <a:lnTo>
                    <a:pt x="739" y="228"/>
                  </a:lnTo>
                  <a:lnTo>
                    <a:pt x="734" y="228"/>
                  </a:lnTo>
                  <a:lnTo>
                    <a:pt x="728" y="231"/>
                  </a:lnTo>
                  <a:lnTo>
                    <a:pt x="724" y="234"/>
                  </a:lnTo>
                  <a:lnTo>
                    <a:pt x="708" y="241"/>
                  </a:lnTo>
                  <a:lnTo>
                    <a:pt x="705" y="245"/>
                  </a:lnTo>
                  <a:lnTo>
                    <a:pt x="702" y="247"/>
                  </a:lnTo>
                  <a:lnTo>
                    <a:pt x="691" y="250"/>
                  </a:lnTo>
                  <a:lnTo>
                    <a:pt x="689" y="252"/>
                  </a:lnTo>
                  <a:lnTo>
                    <a:pt x="686" y="258"/>
                  </a:lnTo>
                  <a:lnTo>
                    <a:pt x="686" y="267"/>
                  </a:lnTo>
                  <a:lnTo>
                    <a:pt x="689" y="279"/>
                  </a:lnTo>
                  <a:lnTo>
                    <a:pt x="694" y="281"/>
                  </a:lnTo>
                  <a:lnTo>
                    <a:pt x="700" y="279"/>
                  </a:lnTo>
                  <a:lnTo>
                    <a:pt x="702" y="279"/>
                  </a:lnTo>
                  <a:lnTo>
                    <a:pt x="707" y="284"/>
                  </a:lnTo>
                  <a:lnTo>
                    <a:pt x="702" y="290"/>
                  </a:lnTo>
                  <a:lnTo>
                    <a:pt x="691" y="298"/>
                  </a:lnTo>
                  <a:lnTo>
                    <a:pt x="674" y="304"/>
                  </a:lnTo>
                  <a:lnTo>
                    <a:pt x="673" y="306"/>
                  </a:lnTo>
                  <a:lnTo>
                    <a:pt x="673" y="321"/>
                  </a:lnTo>
                  <a:lnTo>
                    <a:pt x="669" y="327"/>
                  </a:lnTo>
                  <a:lnTo>
                    <a:pt x="663" y="336"/>
                  </a:lnTo>
                  <a:lnTo>
                    <a:pt x="662" y="337"/>
                  </a:lnTo>
                  <a:lnTo>
                    <a:pt x="662" y="341"/>
                  </a:lnTo>
                  <a:lnTo>
                    <a:pt x="662" y="343"/>
                  </a:lnTo>
                  <a:lnTo>
                    <a:pt x="674" y="359"/>
                  </a:lnTo>
                  <a:lnTo>
                    <a:pt x="685" y="370"/>
                  </a:lnTo>
                  <a:lnTo>
                    <a:pt x="689" y="378"/>
                  </a:lnTo>
                  <a:lnTo>
                    <a:pt x="695" y="384"/>
                  </a:lnTo>
                  <a:lnTo>
                    <a:pt x="699" y="386"/>
                  </a:lnTo>
                  <a:lnTo>
                    <a:pt x="699" y="389"/>
                  </a:lnTo>
                  <a:lnTo>
                    <a:pt x="699" y="401"/>
                  </a:lnTo>
                  <a:lnTo>
                    <a:pt x="687" y="414"/>
                  </a:lnTo>
                  <a:lnTo>
                    <a:pt x="680" y="421"/>
                  </a:lnTo>
                  <a:lnTo>
                    <a:pt x="676" y="423"/>
                  </a:lnTo>
                  <a:lnTo>
                    <a:pt x="660" y="424"/>
                  </a:lnTo>
                  <a:lnTo>
                    <a:pt x="654" y="428"/>
                  </a:lnTo>
                  <a:lnTo>
                    <a:pt x="646" y="432"/>
                  </a:lnTo>
                  <a:lnTo>
                    <a:pt x="640" y="440"/>
                  </a:lnTo>
                  <a:lnTo>
                    <a:pt x="635" y="443"/>
                  </a:lnTo>
                  <a:lnTo>
                    <a:pt x="606" y="445"/>
                  </a:lnTo>
                  <a:lnTo>
                    <a:pt x="590" y="449"/>
                  </a:lnTo>
                  <a:lnTo>
                    <a:pt x="572" y="455"/>
                  </a:lnTo>
                  <a:lnTo>
                    <a:pt x="568" y="459"/>
                  </a:lnTo>
                  <a:lnTo>
                    <a:pt x="567" y="460"/>
                  </a:lnTo>
                  <a:lnTo>
                    <a:pt x="542" y="459"/>
                  </a:lnTo>
                  <a:lnTo>
                    <a:pt x="524" y="454"/>
                  </a:lnTo>
                  <a:lnTo>
                    <a:pt x="503" y="441"/>
                  </a:lnTo>
                  <a:lnTo>
                    <a:pt x="481" y="439"/>
                  </a:lnTo>
                  <a:lnTo>
                    <a:pt x="474" y="437"/>
                  </a:lnTo>
                  <a:lnTo>
                    <a:pt x="470" y="437"/>
                  </a:lnTo>
                  <a:lnTo>
                    <a:pt x="469" y="437"/>
                  </a:lnTo>
                  <a:lnTo>
                    <a:pt x="470" y="446"/>
                  </a:lnTo>
                  <a:lnTo>
                    <a:pt x="474" y="455"/>
                  </a:lnTo>
                  <a:lnTo>
                    <a:pt x="485" y="460"/>
                  </a:lnTo>
                  <a:lnTo>
                    <a:pt x="497" y="467"/>
                  </a:lnTo>
                  <a:lnTo>
                    <a:pt x="499" y="470"/>
                  </a:lnTo>
                  <a:lnTo>
                    <a:pt x="498" y="482"/>
                  </a:lnTo>
                  <a:lnTo>
                    <a:pt x="495" y="495"/>
                  </a:lnTo>
                  <a:lnTo>
                    <a:pt x="495" y="502"/>
                  </a:lnTo>
                  <a:lnTo>
                    <a:pt x="496" y="507"/>
                  </a:lnTo>
                  <a:lnTo>
                    <a:pt x="501" y="524"/>
                  </a:lnTo>
                  <a:lnTo>
                    <a:pt x="502" y="532"/>
                  </a:lnTo>
                  <a:lnTo>
                    <a:pt x="503" y="538"/>
                  </a:lnTo>
                  <a:lnTo>
                    <a:pt x="518" y="541"/>
                  </a:lnTo>
                  <a:lnTo>
                    <a:pt x="522" y="542"/>
                  </a:lnTo>
                  <a:lnTo>
                    <a:pt x="546" y="541"/>
                  </a:lnTo>
                  <a:lnTo>
                    <a:pt x="546" y="550"/>
                  </a:lnTo>
                  <a:lnTo>
                    <a:pt x="546" y="551"/>
                  </a:lnTo>
                  <a:lnTo>
                    <a:pt x="544" y="554"/>
                  </a:lnTo>
                  <a:lnTo>
                    <a:pt x="533" y="556"/>
                  </a:lnTo>
                  <a:lnTo>
                    <a:pt x="525" y="559"/>
                  </a:lnTo>
                  <a:lnTo>
                    <a:pt x="524" y="562"/>
                  </a:lnTo>
                  <a:lnTo>
                    <a:pt x="518" y="565"/>
                  </a:lnTo>
                  <a:lnTo>
                    <a:pt x="511" y="565"/>
                  </a:lnTo>
                  <a:lnTo>
                    <a:pt x="506" y="573"/>
                  </a:lnTo>
                  <a:lnTo>
                    <a:pt x="499" y="588"/>
                  </a:lnTo>
                  <a:lnTo>
                    <a:pt x="496" y="591"/>
                  </a:lnTo>
                  <a:lnTo>
                    <a:pt x="491" y="593"/>
                  </a:lnTo>
                  <a:lnTo>
                    <a:pt x="486" y="593"/>
                  </a:lnTo>
                  <a:lnTo>
                    <a:pt x="480" y="596"/>
                  </a:lnTo>
                  <a:lnTo>
                    <a:pt x="477" y="597"/>
                  </a:lnTo>
                  <a:lnTo>
                    <a:pt x="475" y="602"/>
                  </a:lnTo>
                  <a:lnTo>
                    <a:pt x="466" y="602"/>
                  </a:lnTo>
                  <a:lnTo>
                    <a:pt x="454" y="607"/>
                  </a:lnTo>
                  <a:lnTo>
                    <a:pt x="452" y="607"/>
                  </a:lnTo>
                  <a:lnTo>
                    <a:pt x="444" y="611"/>
                  </a:lnTo>
                  <a:lnTo>
                    <a:pt x="436" y="615"/>
                  </a:lnTo>
                  <a:lnTo>
                    <a:pt x="431" y="618"/>
                  </a:lnTo>
                  <a:lnTo>
                    <a:pt x="423" y="626"/>
                  </a:lnTo>
                  <a:lnTo>
                    <a:pt x="421" y="627"/>
                  </a:lnTo>
                  <a:lnTo>
                    <a:pt x="402" y="631"/>
                  </a:lnTo>
                  <a:lnTo>
                    <a:pt x="385" y="631"/>
                  </a:lnTo>
                  <a:lnTo>
                    <a:pt x="383" y="629"/>
                  </a:lnTo>
                  <a:lnTo>
                    <a:pt x="380" y="629"/>
                  </a:lnTo>
                  <a:lnTo>
                    <a:pt x="368" y="621"/>
                  </a:lnTo>
                  <a:lnTo>
                    <a:pt x="364" y="617"/>
                  </a:lnTo>
                  <a:lnTo>
                    <a:pt x="361" y="612"/>
                  </a:lnTo>
                  <a:lnTo>
                    <a:pt x="358" y="607"/>
                  </a:lnTo>
                  <a:lnTo>
                    <a:pt x="353" y="600"/>
                  </a:lnTo>
                  <a:lnTo>
                    <a:pt x="348" y="591"/>
                  </a:lnTo>
                  <a:lnTo>
                    <a:pt x="346" y="580"/>
                  </a:lnTo>
                  <a:lnTo>
                    <a:pt x="330" y="543"/>
                  </a:lnTo>
                  <a:lnTo>
                    <a:pt x="321" y="532"/>
                  </a:lnTo>
                  <a:lnTo>
                    <a:pt x="304" y="519"/>
                  </a:lnTo>
                  <a:lnTo>
                    <a:pt x="304" y="515"/>
                  </a:lnTo>
                  <a:lnTo>
                    <a:pt x="316" y="504"/>
                  </a:lnTo>
                  <a:lnTo>
                    <a:pt x="321" y="497"/>
                  </a:lnTo>
                  <a:lnTo>
                    <a:pt x="324" y="495"/>
                  </a:lnTo>
                  <a:lnTo>
                    <a:pt x="328" y="492"/>
                  </a:lnTo>
                  <a:lnTo>
                    <a:pt x="330" y="491"/>
                  </a:lnTo>
                  <a:lnTo>
                    <a:pt x="331" y="488"/>
                  </a:lnTo>
                  <a:lnTo>
                    <a:pt x="330" y="481"/>
                  </a:lnTo>
                  <a:lnTo>
                    <a:pt x="328" y="476"/>
                  </a:lnTo>
                  <a:lnTo>
                    <a:pt x="323" y="467"/>
                  </a:lnTo>
                  <a:lnTo>
                    <a:pt x="315" y="459"/>
                  </a:lnTo>
                  <a:lnTo>
                    <a:pt x="308" y="454"/>
                  </a:lnTo>
                  <a:lnTo>
                    <a:pt x="307" y="451"/>
                  </a:lnTo>
                  <a:lnTo>
                    <a:pt x="305" y="441"/>
                  </a:lnTo>
                  <a:lnTo>
                    <a:pt x="303" y="435"/>
                  </a:lnTo>
                  <a:lnTo>
                    <a:pt x="303" y="427"/>
                  </a:lnTo>
                  <a:lnTo>
                    <a:pt x="299" y="419"/>
                  </a:lnTo>
                  <a:lnTo>
                    <a:pt x="299" y="407"/>
                  </a:lnTo>
                  <a:lnTo>
                    <a:pt x="303" y="401"/>
                  </a:lnTo>
                  <a:lnTo>
                    <a:pt x="305" y="391"/>
                  </a:lnTo>
                  <a:lnTo>
                    <a:pt x="305" y="380"/>
                  </a:lnTo>
                  <a:lnTo>
                    <a:pt x="314" y="370"/>
                  </a:lnTo>
                  <a:lnTo>
                    <a:pt x="314" y="357"/>
                  </a:lnTo>
                  <a:lnTo>
                    <a:pt x="316" y="352"/>
                  </a:lnTo>
                  <a:lnTo>
                    <a:pt x="323" y="346"/>
                  </a:lnTo>
                  <a:lnTo>
                    <a:pt x="323" y="341"/>
                  </a:lnTo>
                  <a:lnTo>
                    <a:pt x="320" y="332"/>
                  </a:lnTo>
                  <a:lnTo>
                    <a:pt x="318" y="330"/>
                  </a:lnTo>
                  <a:lnTo>
                    <a:pt x="314" y="330"/>
                  </a:lnTo>
                  <a:lnTo>
                    <a:pt x="304" y="330"/>
                  </a:lnTo>
                  <a:lnTo>
                    <a:pt x="285" y="338"/>
                  </a:lnTo>
                  <a:lnTo>
                    <a:pt x="273" y="341"/>
                  </a:lnTo>
                  <a:lnTo>
                    <a:pt x="266" y="341"/>
                  </a:lnTo>
                  <a:lnTo>
                    <a:pt x="257" y="338"/>
                  </a:lnTo>
                  <a:lnTo>
                    <a:pt x="253" y="337"/>
                  </a:lnTo>
                  <a:lnTo>
                    <a:pt x="248" y="335"/>
                  </a:lnTo>
                  <a:lnTo>
                    <a:pt x="242" y="333"/>
                  </a:lnTo>
                  <a:lnTo>
                    <a:pt x="234" y="336"/>
                  </a:lnTo>
                  <a:lnTo>
                    <a:pt x="232" y="338"/>
                  </a:lnTo>
                  <a:lnTo>
                    <a:pt x="226" y="338"/>
                  </a:lnTo>
                  <a:lnTo>
                    <a:pt x="217" y="338"/>
                  </a:lnTo>
                  <a:lnTo>
                    <a:pt x="213" y="336"/>
                  </a:lnTo>
                  <a:lnTo>
                    <a:pt x="212" y="336"/>
                  </a:lnTo>
                  <a:lnTo>
                    <a:pt x="184" y="295"/>
                  </a:lnTo>
                  <a:lnTo>
                    <a:pt x="183" y="293"/>
                  </a:lnTo>
                  <a:lnTo>
                    <a:pt x="180" y="290"/>
                  </a:lnTo>
                  <a:lnTo>
                    <a:pt x="169" y="289"/>
                  </a:lnTo>
                  <a:lnTo>
                    <a:pt x="163" y="285"/>
                  </a:lnTo>
                  <a:lnTo>
                    <a:pt x="151" y="281"/>
                  </a:lnTo>
                  <a:lnTo>
                    <a:pt x="133" y="282"/>
                  </a:lnTo>
                  <a:lnTo>
                    <a:pt x="115" y="287"/>
                  </a:lnTo>
                  <a:lnTo>
                    <a:pt x="105" y="288"/>
                  </a:lnTo>
                  <a:lnTo>
                    <a:pt x="90" y="287"/>
                  </a:lnTo>
                  <a:lnTo>
                    <a:pt x="73" y="279"/>
                  </a:lnTo>
                  <a:lnTo>
                    <a:pt x="70" y="272"/>
                  </a:lnTo>
                  <a:lnTo>
                    <a:pt x="66" y="271"/>
                  </a:lnTo>
                  <a:lnTo>
                    <a:pt x="54" y="265"/>
                  </a:lnTo>
                  <a:lnTo>
                    <a:pt x="52" y="262"/>
                  </a:lnTo>
                  <a:lnTo>
                    <a:pt x="52" y="229"/>
                  </a:lnTo>
                  <a:lnTo>
                    <a:pt x="50" y="220"/>
                  </a:lnTo>
                  <a:lnTo>
                    <a:pt x="47" y="214"/>
                  </a:lnTo>
                  <a:lnTo>
                    <a:pt x="43" y="211"/>
                  </a:lnTo>
                  <a:lnTo>
                    <a:pt x="41" y="208"/>
                  </a:lnTo>
                  <a:lnTo>
                    <a:pt x="34" y="199"/>
                  </a:lnTo>
                  <a:lnTo>
                    <a:pt x="31" y="196"/>
                  </a:lnTo>
                  <a:lnTo>
                    <a:pt x="28" y="176"/>
                  </a:lnTo>
                  <a:lnTo>
                    <a:pt x="25" y="170"/>
                  </a:lnTo>
                  <a:lnTo>
                    <a:pt x="24" y="168"/>
                  </a:lnTo>
                  <a:lnTo>
                    <a:pt x="0" y="169"/>
                  </a:lnTo>
                  <a:lnTo>
                    <a:pt x="6" y="155"/>
                  </a:lnTo>
                  <a:lnTo>
                    <a:pt x="14" y="140"/>
                  </a:lnTo>
                  <a:lnTo>
                    <a:pt x="27" y="95"/>
                  </a:lnTo>
                  <a:lnTo>
                    <a:pt x="40" y="73"/>
                  </a:lnTo>
                  <a:lnTo>
                    <a:pt x="65" y="50"/>
                  </a:lnTo>
                  <a:lnTo>
                    <a:pt x="68" y="45"/>
                  </a:lnTo>
                  <a:lnTo>
                    <a:pt x="73" y="35"/>
                  </a:lnTo>
                  <a:lnTo>
                    <a:pt x="79" y="29"/>
                  </a:lnTo>
                  <a:lnTo>
                    <a:pt x="94" y="23"/>
                  </a:lnTo>
                  <a:lnTo>
                    <a:pt x="109" y="21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20" name="Freeform 239">
              <a:extLst>
                <a:ext uri="{FF2B5EF4-FFF2-40B4-BE49-F238E27FC236}">
                  <a16:creationId xmlns:a16="http://schemas.microsoft.com/office/drawing/2014/main" id="{A75DA21C-B3EF-1E4A-B168-182521F739AF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629" y="2473"/>
              <a:ext cx="62" cy="69"/>
            </a:xfrm>
            <a:custGeom>
              <a:avLst/>
              <a:gdLst/>
              <a:ahLst/>
              <a:cxnLst>
                <a:cxn ang="0">
                  <a:pos x="112" y="2"/>
                </a:cxn>
                <a:cxn ang="0">
                  <a:pos x="147" y="18"/>
                </a:cxn>
                <a:cxn ang="0">
                  <a:pos x="189" y="41"/>
                </a:cxn>
                <a:cxn ang="0">
                  <a:pos x="194" y="57"/>
                </a:cxn>
                <a:cxn ang="0">
                  <a:pos x="209" y="62"/>
                </a:cxn>
                <a:cxn ang="0">
                  <a:pos x="222" y="60"/>
                </a:cxn>
                <a:cxn ang="0">
                  <a:pos x="253" y="62"/>
                </a:cxn>
                <a:cxn ang="0">
                  <a:pos x="259" y="54"/>
                </a:cxn>
                <a:cxn ang="0">
                  <a:pos x="271" y="56"/>
                </a:cxn>
                <a:cxn ang="0">
                  <a:pos x="284" y="65"/>
                </a:cxn>
                <a:cxn ang="0">
                  <a:pos x="304" y="76"/>
                </a:cxn>
                <a:cxn ang="0">
                  <a:pos x="291" y="78"/>
                </a:cxn>
                <a:cxn ang="0">
                  <a:pos x="295" y="89"/>
                </a:cxn>
                <a:cxn ang="0">
                  <a:pos x="302" y="103"/>
                </a:cxn>
                <a:cxn ang="0">
                  <a:pos x="311" y="125"/>
                </a:cxn>
                <a:cxn ang="0">
                  <a:pos x="302" y="126"/>
                </a:cxn>
                <a:cxn ang="0">
                  <a:pos x="280" y="165"/>
                </a:cxn>
                <a:cxn ang="0">
                  <a:pos x="260" y="186"/>
                </a:cxn>
                <a:cxn ang="0">
                  <a:pos x="241" y="207"/>
                </a:cxn>
                <a:cxn ang="0">
                  <a:pos x="216" y="221"/>
                </a:cxn>
                <a:cxn ang="0">
                  <a:pos x="162" y="239"/>
                </a:cxn>
                <a:cxn ang="0">
                  <a:pos x="152" y="247"/>
                </a:cxn>
                <a:cxn ang="0">
                  <a:pos x="146" y="266"/>
                </a:cxn>
                <a:cxn ang="0">
                  <a:pos x="140" y="269"/>
                </a:cxn>
                <a:cxn ang="0">
                  <a:pos x="134" y="265"/>
                </a:cxn>
                <a:cxn ang="0">
                  <a:pos x="120" y="286"/>
                </a:cxn>
                <a:cxn ang="0">
                  <a:pos x="118" y="320"/>
                </a:cxn>
                <a:cxn ang="0">
                  <a:pos x="114" y="329"/>
                </a:cxn>
                <a:cxn ang="0">
                  <a:pos x="97" y="340"/>
                </a:cxn>
                <a:cxn ang="0">
                  <a:pos x="78" y="344"/>
                </a:cxn>
                <a:cxn ang="0">
                  <a:pos x="71" y="330"/>
                </a:cxn>
                <a:cxn ang="0">
                  <a:pos x="60" y="321"/>
                </a:cxn>
                <a:cxn ang="0">
                  <a:pos x="46" y="318"/>
                </a:cxn>
                <a:cxn ang="0">
                  <a:pos x="33" y="314"/>
                </a:cxn>
                <a:cxn ang="0">
                  <a:pos x="21" y="320"/>
                </a:cxn>
                <a:cxn ang="0">
                  <a:pos x="17" y="304"/>
                </a:cxn>
                <a:cxn ang="0">
                  <a:pos x="15" y="297"/>
                </a:cxn>
                <a:cxn ang="0">
                  <a:pos x="28" y="290"/>
                </a:cxn>
                <a:cxn ang="0">
                  <a:pos x="32" y="276"/>
                </a:cxn>
                <a:cxn ang="0">
                  <a:pos x="28" y="264"/>
                </a:cxn>
                <a:cxn ang="0">
                  <a:pos x="27" y="261"/>
                </a:cxn>
                <a:cxn ang="0">
                  <a:pos x="40" y="254"/>
                </a:cxn>
                <a:cxn ang="0">
                  <a:pos x="53" y="243"/>
                </a:cxn>
                <a:cxn ang="0">
                  <a:pos x="59" y="213"/>
                </a:cxn>
                <a:cxn ang="0">
                  <a:pos x="53" y="205"/>
                </a:cxn>
                <a:cxn ang="0">
                  <a:pos x="45" y="197"/>
                </a:cxn>
                <a:cxn ang="0">
                  <a:pos x="30" y="217"/>
                </a:cxn>
                <a:cxn ang="0">
                  <a:pos x="21" y="210"/>
                </a:cxn>
                <a:cxn ang="0">
                  <a:pos x="2" y="199"/>
                </a:cxn>
                <a:cxn ang="0">
                  <a:pos x="0" y="164"/>
                </a:cxn>
                <a:cxn ang="0">
                  <a:pos x="1" y="130"/>
                </a:cxn>
                <a:cxn ang="0">
                  <a:pos x="17" y="120"/>
                </a:cxn>
                <a:cxn ang="0">
                  <a:pos x="26" y="97"/>
                </a:cxn>
                <a:cxn ang="0">
                  <a:pos x="40" y="72"/>
                </a:cxn>
                <a:cxn ang="0">
                  <a:pos x="44" y="60"/>
                </a:cxn>
                <a:cxn ang="0">
                  <a:pos x="42" y="33"/>
                </a:cxn>
                <a:cxn ang="0">
                  <a:pos x="66" y="27"/>
                </a:cxn>
                <a:cxn ang="0">
                  <a:pos x="71" y="24"/>
                </a:cxn>
                <a:cxn ang="0">
                  <a:pos x="88" y="9"/>
                </a:cxn>
                <a:cxn ang="0">
                  <a:pos x="103" y="7"/>
                </a:cxn>
                <a:cxn ang="0">
                  <a:pos x="109" y="0"/>
                </a:cxn>
              </a:cxnLst>
              <a:rect l="0" t="0" r="r" b="b"/>
              <a:pathLst>
                <a:path w="311" h="345">
                  <a:moveTo>
                    <a:pt x="109" y="0"/>
                  </a:moveTo>
                  <a:lnTo>
                    <a:pt x="112" y="2"/>
                  </a:lnTo>
                  <a:lnTo>
                    <a:pt x="115" y="5"/>
                  </a:lnTo>
                  <a:lnTo>
                    <a:pt x="147" y="18"/>
                  </a:lnTo>
                  <a:lnTo>
                    <a:pt x="177" y="33"/>
                  </a:lnTo>
                  <a:lnTo>
                    <a:pt x="189" y="41"/>
                  </a:lnTo>
                  <a:lnTo>
                    <a:pt x="191" y="46"/>
                  </a:lnTo>
                  <a:lnTo>
                    <a:pt x="194" y="57"/>
                  </a:lnTo>
                  <a:lnTo>
                    <a:pt x="196" y="61"/>
                  </a:lnTo>
                  <a:lnTo>
                    <a:pt x="209" y="62"/>
                  </a:lnTo>
                  <a:lnTo>
                    <a:pt x="217" y="60"/>
                  </a:lnTo>
                  <a:lnTo>
                    <a:pt x="222" y="60"/>
                  </a:lnTo>
                  <a:lnTo>
                    <a:pt x="243" y="62"/>
                  </a:lnTo>
                  <a:lnTo>
                    <a:pt x="253" y="62"/>
                  </a:lnTo>
                  <a:lnTo>
                    <a:pt x="254" y="60"/>
                  </a:lnTo>
                  <a:lnTo>
                    <a:pt x="259" y="54"/>
                  </a:lnTo>
                  <a:lnTo>
                    <a:pt x="264" y="54"/>
                  </a:lnTo>
                  <a:lnTo>
                    <a:pt x="271" y="56"/>
                  </a:lnTo>
                  <a:lnTo>
                    <a:pt x="277" y="62"/>
                  </a:lnTo>
                  <a:lnTo>
                    <a:pt x="284" y="65"/>
                  </a:lnTo>
                  <a:lnTo>
                    <a:pt x="298" y="76"/>
                  </a:lnTo>
                  <a:lnTo>
                    <a:pt x="304" y="76"/>
                  </a:lnTo>
                  <a:lnTo>
                    <a:pt x="302" y="78"/>
                  </a:lnTo>
                  <a:lnTo>
                    <a:pt x="291" y="78"/>
                  </a:lnTo>
                  <a:lnTo>
                    <a:pt x="290" y="87"/>
                  </a:lnTo>
                  <a:lnTo>
                    <a:pt x="295" y="89"/>
                  </a:lnTo>
                  <a:lnTo>
                    <a:pt x="297" y="92"/>
                  </a:lnTo>
                  <a:lnTo>
                    <a:pt x="302" y="103"/>
                  </a:lnTo>
                  <a:lnTo>
                    <a:pt x="303" y="108"/>
                  </a:lnTo>
                  <a:lnTo>
                    <a:pt x="311" y="125"/>
                  </a:lnTo>
                  <a:lnTo>
                    <a:pt x="311" y="126"/>
                  </a:lnTo>
                  <a:lnTo>
                    <a:pt x="302" y="126"/>
                  </a:lnTo>
                  <a:lnTo>
                    <a:pt x="295" y="141"/>
                  </a:lnTo>
                  <a:lnTo>
                    <a:pt x="280" y="165"/>
                  </a:lnTo>
                  <a:lnTo>
                    <a:pt x="268" y="180"/>
                  </a:lnTo>
                  <a:lnTo>
                    <a:pt x="260" y="186"/>
                  </a:lnTo>
                  <a:lnTo>
                    <a:pt x="250" y="195"/>
                  </a:lnTo>
                  <a:lnTo>
                    <a:pt x="241" y="207"/>
                  </a:lnTo>
                  <a:lnTo>
                    <a:pt x="232" y="213"/>
                  </a:lnTo>
                  <a:lnTo>
                    <a:pt x="216" y="221"/>
                  </a:lnTo>
                  <a:lnTo>
                    <a:pt x="180" y="232"/>
                  </a:lnTo>
                  <a:lnTo>
                    <a:pt x="162" y="239"/>
                  </a:lnTo>
                  <a:lnTo>
                    <a:pt x="155" y="244"/>
                  </a:lnTo>
                  <a:lnTo>
                    <a:pt x="152" y="247"/>
                  </a:lnTo>
                  <a:lnTo>
                    <a:pt x="147" y="256"/>
                  </a:lnTo>
                  <a:lnTo>
                    <a:pt x="146" y="266"/>
                  </a:lnTo>
                  <a:lnTo>
                    <a:pt x="142" y="269"/>
                  </a:lnTo>
                  <a:lnTo>
                    <a:pt x="140" y="269"/>
                  </a:lnTo>
                  <a:lnTo>
                    <a:pt x="136" y="265"/>
                  </a:lnTo>
                  <a:lnTo>
                    <a:pt x="134" y="265"/>
                  </a:lnTo>
                  <a:lnTo>
                    <a:pt x="134" y="266"/>
                  </a:lnTo>
                  <a:lnTo>
                    <a:pt x="120" y="286"/>
                  </a:lnTo>
                  <a:lnTo>
                    <a:pt x="118" y="299"/>
                  </a:lnTo>
                  <a:lnTo>
                    <a:pt x="118" y="320"/>
                  </a:lnTo>
                  <a:lnTo>
                    <a:pt x="115" y="328"/>
                  </a:lnTo>
                  <a:lnTo>
                    <a:pt x="114" y="329"/>
                  </a:lnTo>
                  <a:lnTo>
                    <a:pt x="104" y="333"/>
                  </a:lnTo>
                  <a:lnTo>
                    <a:pt x="97" y="340"/>
                  </a:lnTo>
                  <a:lnTo>
                    <a:pt x="86" y="345"/>
                  </a:lnTo>
                  <a:lnTo>
                    <a:pt x="78" y="344"/>
                  </a:lnTo>
                  <a:lnTo>
                    <a:pt x="73" y="336"/>
                  </a:lnTo>
                  <a:lnTo>
                    <a:pt x="71" y="330"/>
                  </a:lnTo>
                  <a:lnTo>
                    <a:pt x="66" y="321"/>
                  </a:lnTo>
                  <a:lnTo>
                    <a:pt x="60" y="321"/>
                  </a:lnTo>
                  <a:lnTo>
                    <a:pt x="50" y="321"/>
                  </a:lnTo>
                  <a:lnTo>
                    <a:pt x="46" y="318"/>
                  </a:lnTo>
                  <a:lnTo>
                    <a:pt x="43" y="314"/>
                  </a:lnTo>
                  <a:lnTo>
                    <a:pt x="33" y="314"/>
                  </a:lnTo>
                  <a:lnTo>
                    <a:pt x="26" y="319"/>
                  </a:lnTo>
                  <a:lnTo>
                    <a:pt x="21" y="320"/>
                  </a:lnTo>
                  <a:lnTo>
                    <a:pt x="18" y="318"/>
                  </a:lnTo>
                  <a:lnTo>
                    <a:pt x="17" y="304"/>
                  </a:lnTo>
                  <a:lnTo>
                    <a:pt x="15" y="299"/>
                  </a:lnTo>
                  <a:lnTo>
                    <a:pt x="15" y="297"/>
                  </a:lnTo>
                  <a:lnTo>
                    <a:pt x="18" y="292"/>
                  </a:lnTo>
                  <a:lnTo>
                    <a:pt x="28" y="290"/>
                  </a:lnTo>
                  <a:lnTo>
                    <a:pt x="33" y="285"/>
                  </a:lnTo>
                  <a:lnTo>
                    <a:pt x="32" y="276"/>
                  </a:lnTo>
                  <a:lnTo>
                    <a:pt x="30" y="274"/>
                  </a:lnTo>
                  <a:lnTo>
                    <a:pt x="28" y="264"/>
                  </a:lnTo>
                  <a:lnTo>
                    <a:pt x="27" y="264"/>
                  </a:lnTo>
                  <a:lnTo>
                    <a:pt x="27" y="261"/>
                  </a:lnTo>
                  <a:lnTo>
                    <a:pt x="30" y="258"/>
                  </a:lnTo>
                  <a:lnTo>
                    <a:pt x="40" y="254"/>
                  </a:lnTo>
                  <a:lnTo>
                    <a:pt x="46" y="250"/>
                  </a:lnTo>
                  <a:lnTo>
                    <a:pt x="53" y="243"/>
                  </a:lnTo>
                  <a:lnTo>
                    <a:pt x="55" y="237"/>
                  </a:lnTo>
                  <a:lnTo>
                    <a:pt x="59" y="213"/>
                  </a:lnTo>
                  <a:lnTo>
                    <a:pt x="56" y="207"/>
                  </a:lnTo>
                  <a:lnTo>
                    <a:pt x="53" y="205"/>
                  </a:lnTo>
                  <a:lnTo>
                    <a:pt x="51" y="191"/>
                  </a:lnTo>
                  <a:lnTo>
                    <a:pt x="45" y="197"/>
                  </a:lnTo>
                  <a:lnTo>
                    <a:pt x="37" y="210"/>
                  </a:lnTo>
                  <a:lnTo>
                    <a:pt x="30" y="217"/>
                  </a:lnTo>
                  <a:lnTo>
                    <a:pt x="26" y="215"/>
                  </a:lnTo>
                  <a:lnTo>
                    <a:pt x="21" y="210"/>
                  </a:lnTo>
                  <a:lnTo>
                    <a:pt x="11" y="206"/>
                  </a:lnTo>
                  <a:lnTo>
                    <a:pt x="2" y="199"/>
                  </a:lnTo>
                  <a:lnTo>
                    <a:pt x="0" y="173"/>
                  </a:lnTo>
                  <a:lnTo>
                    <a:pt x="0" y="164"/>
                  </a:lnTo>
                  <a:lnTo>
                    <a:pt x="2" y="156"/>
                  </a:lnTo>
                  <a:lnTo>
                    <a:pt x="1" y="130"/>
                  </a:lnTo>
                  <a:lnTo>
                    <a:pt x="3" y="126"/>
                  </a:lnTo>
                  <a:lnTo>
                    <a:pt x="17" y="120"/>
                  </a:lnTo>
                  <a:lnTo>
                    <a:pt x="24" y="111"/>
                  </a:lnTo>
                  <a:lnTo>
                    <a:pt x="26" y="97"/>
                  </a:lnTo>
                  <a:lnTo>
                    <a:pt x="28" y="89"/>
                  </a:lnTo>
                  <a:lnTo>
                    <a:pt x="40" y="72"/>
                  </a:lnTo>
                  <a:lnTo>
                    <a:pt x="44" y="66"/>
                  </a:lnTo>
                  <a:lnTo>
                    <a:pt x="44" y="60"/>
                  </a:lnTo>
                  <a:lnTo>
                    <a:pt x="42" y="46"/>
                  </a:lnTo>
                  <a:lnTo>
                    <a:pt x="42" y="33"/>
                  </a:lnTo>
                  <a:lnTo>
                    <a:pt x="46" y="27"/>
                  </a:lnTo>
                  <a:lnTo>
                    <a:pt x="66" y="27"/>
                  </a:lnTo>
                  <a:lnTo>
                    <a:pt x="67" y="27"/>
                  </a:lnTo>
                  <a:lnTo>
                    <a:pt x="71" y="24"/>
                  </a:lnTo>
                  <a:lnTo>
                    <a:pt x="82" y="13"/>
                  </a:lnTo>
                  <a:lnTo>
                    <a:pt x="88" y="9"/>
                  </a:lnTo>
                  <a:lnTo>
                    <a:pt x="97" y="8"/>
                  </a:lnTo>
                  <a:lnTo>
                    <a:pt x="103" y="7"/>
                  </a:lnTo>
                  <a:lnTo>
                    <a:pt x="108" y="2"/>
                  </a:lnTo>
                  <a:lnTo>
                    <a:pt x="109" y="0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21" name="Freeform 240">
              <a:extLst>
                <a:ext uri="{FF2B5EF4-FFF2-40B4-BE49-F238E27FC236}">
                  <a16:creationId xmlns:a16="http://schemas.microsoft.com/office/drawing/2014/main" id="{AF220810-2D48-D848-BC61-1762C7918B80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828" y="2701"/>
              <a:ext cx="92" cy="98"/>
            </a:xfrm>
            <a:custGeom>
              <a:avLst/>
              <a:gdLst/>
              <a:ahLst/>
              <a:cxnLst>
                <a:cxn ang="0">
                  <a:pos x="8" y="164"/>
                </a:cxn>
                <a:cxn ang="0">
                  <a:pos x="19" y="117"/>
                </a:cxn>
                <a:cxn ang="0">
                  <a:pos x="18" y="87"/>
                </a:cxn>
                <a:cxn ang="0">
                  <a:pos x="29" y="66"/>
                </a:cxn>
                <a:cxn ang="0">
                  <a:pos x="43" y="35"/>
                </a:cxn>
                <a:cxn ang="0">
                  <a:pos x="64" y="25"/>
                </a:cxn>
                <a:cxn ang="0">
                  <a:pos x="121" y="8"/>
                </a:cxn>
                <a:cxn ang="0">
                  <a:pos x="156" y="0"/>
                </a:cxn>
                <a:cxn ang="0">
                  <a:pos x="212" y="3"/>
                </a:cxn>
                <a:cxn ang="0">
                  <a:pos x="232" y="19"/>
                </a:cxn>
                <a:cxn ang="0">
                  <a:pos x="248" y="44"/>
                </a:cxn>
                <a:cxn ang="0">
                  <a:pos x="252" y="55"/>
                </a:cxn>
                <a:cxn ang="0">
                  <a:pos x="260" y="71"/>
                </a:cxn>
                <a:cxn ang="0">
                  <a:pos x="261" y="121"/>
                </a:cxn>
                <a:cxn ang="0">
                  <a:pos x="265" y="163"/>
                </a:cxn>
                <a:cxn ang="0">
                  <a:pos x="286" y="169"/>
                </a:cxn>
                <a:cxn ang="0">
                  <a:pos x="311" y="175"/>
                </a:cxn>
                <a:cxn ang="0">
                  <a:pos x="335" y="174"/>
                </a:cxn>
                <a:cxn ang="0">
                  <a:pos x="349" y="168"/>
                </a:cxn>
                <a:cxn ang="0">
                  <a:pos x="378" y="180"/>
                </a:cxn>
                <a:cxn ang="0">
                  <a:pos x="386" y="195"/>
                </a:cxn>
                <a:cxn ang="0">
                  <a:pos x="392" y="230"/>
                </a:cxn>
                <a:cxn ang="0">
                  <a:pos x="392" y="260"/>
                </a:cxn>
                <a:cxn ang="0">
                  <a:pos x="404" y="272"/>
                </a:cxn>
                <a:cxn ang="0">
                  <a:pos x="421" y="275"/>
                </a:cxn>
                <a:cxn ang="0">
                  <a:pos x="440" y="272"/>
                </a:cxn>
                <a:cxn ang="0">
                  <a:pos x="454" y="275"/>
                </a:cxn>
                <a:cxn ang="0">
                  <a:pos x="459" y="308"/>
                </a:cxn>
                <a:cxn ang="0">
                  <a:pos x="454" y="327"/>
                </a:cxn>
                <a:cxn ang="0">
                  <a:pos x="449" y="374"/>
                </a:cxn>
                <a:cxn ang="0">
                  <a:pos x="443" y="420"/>
                </a:cxn>
                <a:cxn ang="0">
                  <a:pos x="433" y="438"/>
                </a:cxn>
                <a:cxn ang="0">
                  <a:pos x="411" y="458"/>
                </a:cxn>
                <a:cxn ang="0">
                  <a:pos x="404" y="463"/>
                </a:cxn>
                <a:cxn ang="0">
                  <a:pos x="388" y="479"/>
                </a:cxn>
                <a:cxn ang="0">
                  <a:pos x="378" y="482"/>
                </a:cxn>
                <a:cxn ang="0">
                  <a:pos x="356" y="483"/>
                </a:cxn>
                <a:cxn ang="0">
                  <a:pos x="345" y="491"/>
                </a:cxn>
                <a:cxn ang="0">
                  <a:pos x="333" y="488"/>
                </a:cxn>
                <a:cxn ang="0">
                  <a:pos x="313" y="487"/>
                </a:cxn>
                <a:cxn ang="0">
                  <a:pos x="290" y="474"/>
                </a:cxn>
                <a:cxn ang="0">
                  <a:pos x="236" y="469"/>
                </a:cxn>
                <a:cxn ang="0">
                  <a:pos x="233" y="459"/>
                </a:cxn>
                <a:cxn ang="0">
                  <a:pos x="238" y="442"/>
                </a:cxn>
                <a:cxn ang="0">
                  <a:pos x="264" y="395"/>
                </a:cxn>
                <a:cxn ang="0">
                  <a:pos x="273" y="372"/>
                </a:cxn>
                <a:cxn ang="0">
                  <a:pos x="269" y="358"/>
                </a:cxn>
                <a:cxn ang="0">
                  <a:pos x="260" y="348"/>
                </a:cxn>
                <a:cxn ang="0">
                  <a:pos x="238" y="339"/>
                </a:cxn>
                <a:cxn ang="0">
                  <a:pos x="214" y="319"/>
                </a:cxn>
                <a:cxn ang="0">
                  <a:pos x="173" y="293"/>
                </a:cxn>
                <a:cxn ang="0">
                  <a:pos x="155" y="287"/>
                </a:cxn>
                <a:cxn ang="0">
                  <a:pos x="118" y="283"/>
                </a:cxn>
                <a:cxn ang="0">
                  <a:pos x="102" y="276"/>
                </a:cxn>
                <a:cxn ang="0">
                  <a:pos x="89" y="256"/>
                </a:cxn>
                <a:cxn ang="0">
                  <a:pos x="74" y="246"/>
                </a:cxn>
                <a:cxn ang="0">
                  <a:pos x="46" y="223"/>
                </a:cxn>
                <a:cxn ang="0">
                  <a:pos x="22" y="189"/>
                </a:cxn>
                <a:cxn ang="0">
                  <a:pos x="0" y="179"/>
                </a:cxn>
              </a:cxnLst>
              <a:rect l="0" t="0" r="r" b="b"/>
              <a:pathLst>
                <a:path w="459" h="491">
                  <a:moveTo>
                    <a:pt x="0" y="179"/>
                  </a:moveTo>
                  <a:lnTo>
                    <a:pt x="8" y="164"/>
                  </a:lnTo>
                  <a:lnTo>
                    <a:pt x="19" y="124"/>
                  </a:lnTo>
                  <a:lnTo>
                    <a:pt x="19" y="117"/>
                  </a:lnTo>
                  <a:lnTo>
                    <a:pt x="18" y="113"/>
                  </a:lnTo>
                  <a:lnTo>
                    <a:pt x="18" y="87"/>
                  </a:lnTo>
                  <a:lnTo>
                    <a:pt x="18" y="84"/>
                  </a:lnTo>
                  <a:lnTo>
                    <a:pt x="29" y="66"/>
                  </a:lnTo>
                  <a:lnTo>
                    <a:pt x="40" y="50"/>
                  </a:lnTo>
                  <a:lnTo>
                    <a:pt x="43" y="35"/>
                  </a:lnTo>
                  <a:lnTo>
                    <a:pt x="45" y="29"/>
                  </a:lnTo>
                  <a:lnTo>
                    <a:pt x="64" y="25"/>
                  </a:lnTo>
                  <a:lnTo>
                    <a:pt x="118" y="8"/>
                  </a:lnTo>
                  <a:lnTo>
                    <a:pt x="121" y="8"/>
                  </a:lnTo>
                  <a:lnTo>
                    <a:pt x="152" y="0"/>
                  </a:lnTo>
                  <a:lnTo>
                    <a:pt x="156" y="0"/>
                  </a:lnTo>
                  <a:lnTo>
                    <a:pt x="199" y="0"/>
                  </a:lnTo>
                  <a:lnTo>
                    <a:pt x="212" y="3"/>
                  </a:lnTo>
                  <a:lnTo>
                    <a:pt x="222" y="11"/>
                  </a:lnTo>
                  <a:lnTo>
                    <a:pt x="232" y="19"/>
                  </a:lnTo>
                  <a:lnTo>
                    <a:pt x="247" y="40"/>
                  </a:lnTo>
                  <a:lnTo>
                    <a:pt x="248" y="44"/>
                  </a:lnTo>
                  <a:lnTo>
                    <a:pt x="254" y="50"/>
                  </a:lnTo>
                  <a:lnTo>
                    <a:pt x="252" y="55"/>
                  </a:lnTo>
                  <a:lnTo>
                    <a:pt x="252" y="57"/>
                  </a:lnTo>
                  <a:lnTo>
                    <a:pt x="260" y="71"/>
                  </a:lnTo>
                  <a:lnTo>
                    <a:pt x="261" y="73"/>
                  </a:lnTo>
                  <a:lnTo>
                    <a:pt x="261" y="121"/>
                  </a:lnTo>
                  <a:lnTo>
                    <a:pt x="261" y="154"/>
                  </a:lnTo>
                  <a:lnTo>
                    <a:pt x="265" y="163"/>
                  </a:lnTo>
                  <a:lnTo>
                    <a:pt x="271" y="165"/>
                  </a:lnTo>
                  <a:lnTo>
                    <a:pt x="286" y="169"/>
                  </a:lnTo>
                  <a:lnTo>
                    <a:pt x="293" y="173"/>
                  </a:lnTo>
                  <a:lnTo>
                    <a:pt x="311" y="175"/>
                  </a:lnTo>
                  <a:lnTo>
                    <a:pt x="323" y="175"/>
                  </a:lnTo>
                  <a:lnTo>
                    <a:pt x="335" y="174"/>
                  </a:lnTo>
                  <a:lnTo>
                    <a:pt x="340" y="171"/>
                  </a:lnTo>
                  <a:lnTo>
                    <a:pt x="349" y="168"/>
                  </a:lnTo>
                  <a:lnTo>
                    <a:pt x="355" y="173"/>
                  </a:lnTo>
                  <a:lnTo>
                    <a:pt x="378" y="180"/>
                  </a:lnTo>
                  <a:lnTo>
                    <a:pt x="384" y="189"/>
                  </a:lnTo>
                  <a:lnTo>
                    <a:pt x="386" y="195"/>
                  </a:lnTo>
                  <a:lnTo>
                    <a:pt x="388" y="218"/>
                  </a:lnTo>
                  <a:lnTo>
                    <a:pt x="392" y="230"/>
                  </a:lnTo>
                  <a:lnTo>
                    <a:pt x="390" y="255"/>
                  </a:lnTo>
                  <a:lnTo>
                    <a:pt x="392" y="260"/>
                  </a:lnTo>
                  <a:lnTo>
                    <a:pt x="397" y="267"/>
                  </a:lnTo>
                  <a:lnTo>
                    <a:pt x="404" y="272"/>
                  </a:lnTo>
                  <a:lnTo>
                    <a:pt x="411" y="275"/>
                  </a:lnTo>
                  <a:lnTo>
                    <a:pt x="421" y="275"/>
                  </a:lnTo>
                  <a:lnTo>
                    <a:pt x="426" y="272"/>
                  </a:lnTo>
                  <a:lnTo>
                    <a:pt x="440" y="272"/>
                  </a:lnTo>
                  <a:lnTo>
                    <a:pt x="449" y="270"/>
                  </a:lnTo>
                  <a:lnTo>
                    <a:pt x="454" y="275"/>
                  </a:lnTo>
                  <a:lnTo>
                    <a:pt x="459" y="283"/>
                  </a:lnTo>
                  <a:lnTo>
                    <a:pt x="459" y="308"/>
                  </a:lnTo>
                  <a:lnTo>
                    <a:pt x="458" y="311"/>
                  </a:lnTo>
                  <a:lnTo>
                    <a:pt x="454" y="327"/>
                  </a:lnTo>
                  <a:lnTo>
                    <a:pt x="451" y="353"/>
                  </a:lnTo>
                  <a:lnTo>
                    <a:pt x="449" y="374"/>
                  </a:lnTo>
                  <a:lnTo>
                    <a:pt x="446" y="404"/>
                  </a:lnTo>
                  <a:lnTo>
                    <a:pt x="443" y="420"/>
                  </a:lnTo>
                  <a:lnTo>
                    <a:pt x="440" y="428"/>
                  </a:lnTo>
                  <a:lnTo>
                    <a:pt x="433" y="438"/>
                  </a:lnTo>
                  <a:lnTo>
                    <a:pt x="425" y="447"/>
                  </a:lnTo>
                  <a:lnTo>
                    <a:pt x="411" y="458"/>
                  </a:lnTo>
                  <a:lnTo>
                    <a:pt x="409" y="461"/>
                  </a:lnTo>
                  <a:lnTo>
                    <a:pt x="404" y="463"/>
                  </a:lnTo>
                  <a:lnTo>
                    <a:pt x="390" y="475"/>
                  </a:lnTo>
                  <a:lnTo>
                    <a:pt x="388" y="479"/>
                  </a:lnTo>
                  <a:lnTo>
                    <a:pt x="386" y="480"/>
                  </a:lnTo>
                  <a:lnTo>
                    <a:pt x="378" y="482"/>
                  </a:lnTo>
                  <a:lnTo>
                    <a:pt x="363" y="480"/>
                  </a:lnTo>
                  <a:lnTo>
                    <a:pt x="356" y="483"/>
                  </a:lnTo>
                  <a:lnTo>
                    <a:pt x="352" y="488"/>
                  </a:lnTo>
                  <a:lnTo>
                    <a:pt x="345" y="491"/>
                  </a:lnTo>
                  <a:lnTo>
                    <a:pt x="338" y="491"/>
                  </a:lnTo>
                  <a:lnTo>
                    <a:pt x="333" y="488"/>
                  </a:lnTo>
                  <a:lnTo>
                    <a:pt x="323" y="490"/>
                  </a:lnTo>
                  <a:lnTo>
                    <a:pt x="313" y="487"/>
                  </a:lnTo>
                  <a:lnTo>
                    <a:pt x="296" y="476"/>
                  </a:lnTo>
                  <a:lnTo>
                    <a:pt x="290" y="474"/>
                  </a:lnTo>
                  <a:lnTo>
                    <a:pt x="258" y="469"/>
                  </a:lnTo>
                  <a:lnTo>
                    <a:pt x="236" y="469"/>
                  </a:lnTo>
                  <a:lnTo>
                    <a:pt x="233" y="465"/>
                  </a:lnTo>
                  <a:lnTo>
                    <a:pt x="233" y="459"/>
                  </a:lnTo>
                  <a:lnTo>
                    <a:pt x="236" y="450"/>
                  </a:lnTo>
                  <a:lnTo>
                    <a:pt x="238" y="442"/>
                  </a:lnTo>
                  <a:lnTo>
                    <a:pt x="249" y="417"/>
                  </a:lnTo>
                  <a:lnTo>
                    <a:pt x="264" y="395"/>
                  </a:lnTo>
                  <a:lnTo>
                    <a:pt x="273" y="382"/>
                  </a:lnTo>
                  <a:lnTo>
                    <a:pt x="273" y="372"/>
                  </a:lnTo>
                  <a:lnTo>
                    <a:pt x="271" y="363"/>
                  </a:lnTo>
                  <a:lnTo>
                    <a:pt x="269" y="358"/>
                  </a:lnTo>
                  <a:lnTo>
                    <a:pt x="265" y="357"/>
                  </a:lnTo>
                  <a:lnTo>
                    <a:pt x="260" y="348"/>
                  </a:lnTo>
                  <a:lnTo>
                    <a:pt x="252" y="342"/>
                  </a:lnTo>
                  <a:lnTo>
                    <a:pt x="238" y="339"/>
                  </a:lnTo>
                  <a:lnTo>
                    <a:pt x="230" y="327"/>
                  </a:lnTo>
                  <a:lnTo>
                    <a:pt x="214" y="319"/>
                  </a:lnTo>
                  <a:lnTo>
                    <a:pt x="199" y="311"/>
                  </a:lnTo>
                  <a:lnTo>
                    <a:pt x="173" y="293"/>
                  </a:lnTo>
                  <a:lnTo>
                    <a:pt x="167" y="291"/>
                  </a:lnTo>
                  <a:lnTo>
                    <a:pt x="155" y="287"/>
                  </a:lnTo>
                  <a:lnTo>
                    <a:pt x="126" y="286"/>
                  </a:lnTo>
                  <a:lnTo>
                    <a:pt x="118" y="283"/>
                  </a:lnTo>
                  <a:lnTo>
                    <a:pt x="107" y="280"/>
                  </a:lnTo>
                  <a:lnTo>
                    <a:pt x="102" y="276"/>
                  </a:lnTo>
                  <a:lnTo>
                    <a:pt x="101" y="275"/>
                  </a:lnTo>
                  <a:lnTo>
                    <a:pt x="89" y="256"/>
                  </a:lnTo>
                  <a:lnTo>
                    <a:pt x="85" y="253"/>
                  </a:lnTo>
                  <a:lnTo>
                    <a:pt x="74" y="246"/>
                  </a:lnTo>
                  <a:lnTo>
                    <a:pt x="49" y="228"/>
                  </a:lnTo>
                  <a:lnTo>
                    <a:pt x="46" y="223"/>
                  </a:lnTo>
                  <a:lnTo>
                    <a:pt x="33" y="210"/>
                  </a:lnTo>
                  <a:lnTo>
                    <a:pt x="22" y="189"/>
                  </a:lnTo>
                  <a:lnTo>
                    <a:pt x="16" y="184"/>
                  </a:lnTo>
                  <a:lnTo>
                    <a:pt x="0" y="179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22" name="Freeform 241">
              <a:extLst>
                <a:ext uri="{FF2B5EF4-FFF2-40B4-BE49-F238E27FC236}">
                  <a16:creationId xmlns:a16="http://schemas.microsoft.com/office/drawing/2014/main" id="{3F18DD97-FD13-C64C-94E1-2F8ABB160B7E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687" y="2681"/>
              <a:ext cx="93" cy="506"/>
            </a:xfrm>
            <a:custGeom>
              <a:avLst/>
              <a:gdLst/>
              <a:ahLst/>
              <a:cxnLst>
                <a:cxn ang="0">
                  <a:pos x="375" y="93"/>
                </a:cxn>
                <a:cxn ang="0">
                  <a:pos x="368" y="149"/>
                </a:cxn>
                <a:cxn ang="0">
                  <a:pos x="398" y="209"/>
                </a:cxn>
                <a:cxn ang="0">
                  <a:pos x="429" y="311"/>
                </a:cxn>
                <a:cxn ang="0">
                  <a:pos x="436" y="385"/>
                </a:cxn>
                <a:cxn ang="0">
                  <a:pos x="387" y="508"/>
                </a:cxn>
                <a:cxn ang="0">
                  <a:pos x="329" y="628"/>
                </a:cxn>
                <a:cxn ang="0">
                  <a:pos x="300" y="766"/>
                </a:cxn>
                <a:cxn ang="0">
                  <a:pos x="284" y="863"/>
                </a:cxn>
                <a:cxn ang="0">
                  <a:pos x="298" y="1032"/>
                </a:cxn>
                <a:cxn ang="0">
                  <a:pos x="269" y="1148"/>
                </a:cxn>
                <a:cxn ang="0">
                  <a:pos x="242" y="1290"/>
                </a:cxn>
                <a:cxn ang="0">
                  <a:pos x="208" y="1440"/>
                </a:cxn>
                <a:cxn ang="0">
                  <a:pos x="190" y="1597"/>
                </a:cxn>
                <a:cxn ang="0">
                  <a:pos x="201" y="1739"/>
                </a:cxn>
                <a:cxn ang="0">
                  <a:pos x="214" y="1785"/>
                </a:cxn>
                <a:cxn ang="0">
                  <a:pos x="212" y="1915"/>
                </a:cxn>
                <a:cxn ang="0">
                  <a:pos x="171" y="2027"/>
                </a:cxn>
                <a:cxn ang="0">
                  <a:pos x="137" y="2139"/>
                </a:cxn>
                <a:cxn ang="0">
                  <a:pos x="129" y="2264"/>
                </a:cxn>
                <a:cxn ang="0">
                  <a:pos x="179" y="2283"/>
                </a:cxn>
                <a:cxn ang="0">
                  <a:pos x="306" y="2367"/>
                </a:cxn>
                <a:cxn ang="0">
                  <a:pos x="355" y="2386"/>
                </a:cxn>
                <a:cxn ang="0">
                  <a:pos x="268" y="2429"/>
                </a:cxn>
                <a:cxn ang="0">
                  <a:pos x="214" y="2525"/>
                </a:cxn>
                <a:cxn ang="0">
                  <a:pos x="208" y="2477"/>
                </a:cxn>
                <a:cxn ang="0">
                  <a:pos x="189" y="2413"/>
                </a:cxn>
                <a:cxn ang="0">
                  <a:pos x="171" y="2376"/>
                </a:cxn>
                <a:cxn ang="0">
                  <a:pos x="160" y="2345"/>
                </a:cxn>
                <a:cxn ang="0">
                  <a:pos x="125" y="2343"/>
                </a:cxn>
                <a:cxn ang="0">
                  <a:pos x="81" y="2285"/>
                </a:cxn>
                <a:cxn ang="0">
                  <a:pos x="79" y="2240"/>
                </a:cxn>
                <a:cxn ang="0">
                  <a:pos x="70" y="2173"/>
                </a:cxn>
                <a:cxn ang="0">
                  <a:pos x="93" y="2117"/>
                </a:cxn>
                <a:cxn ang="0">
                  <a:pos x="70" y="2076"/>
                </a:cxn>
                <a:cxn ang="0">
                  <a:pos x="59" y="2042"/>
                </a:cxn>
                <a:cxn ang="0">
                  <a:pos x="109" y="2032"/>
                </a:cxn>
                <a:cxn ang="0">
                  <a:pos x="63" y="1979"/>
                </a:cxn>
                <a:cxn ang="0">
                  <a:pos x="66" y="1920"/>
                </a:cxn>
                <a:cxn ang="0">
                  <a:pos x="15" y="1930"/>
                </a:cxn>
                <a:cxn ang="0">
                  <a:pos x="44" y="1871"/>
                </a:cxn>
                <a:cxn ang="0">
                  <a:pos x="72" y="1856"/>
                </a:cxn>
                <a:cxn ang="0">
                  <a:pos x="91" y="1888"/>
                </a:cxn>
                <a:cxn ang="0">
                  <a:pos x="118" y="1879"/>
                </a:cxn>
                <a:cxn ang="0">
                  <a:pos x="114" y="1849"/>
                </a:cxn>
                <a:cxn ang="0">
                  <a:pos x="117" y="1818"/>
                </a:cxn>
                <a:cxn ang="0">
                  <a:pos x="120" y="1806"/>
                </a:cxn>
                <a:cxn ang="0">
                  <a:pos x="149" y="1740"/>
                </a:cxn>
                <a:cxn ang="0">
                  <a:pos x="146" y="1691"/>
                </a:cxn>
                <a:cxn ang="0">
                  <a:pos x="158" y="1601"/>
                </a:cxn>
                <a:cxn ang="0">
                  <a:pos x="153" y="1558"/>
                </a:cxn>
                <a:cxn ang="0">
                  <a:pos x="141" y="1525"/>
                </a:cxn>
                <a:cxn ang="0">
                  <a:pos x="92" y="1504"/>
                </a:cxn>
                <a:cxn ang="0">
                  <a:pos x="115" y="1329"/>
                </a:cxn>
                <a:cxn ang="0">
                  <a:pos x="122" y="1219"/>
                </a:cxn>
                <a:cxn ang="0">
                  <a:pos x="166" y="1105"/>
                </a:cxn>
                <a:cxn ang="0">
                  <a:pos x="221" y="928"/>
                </a:cxn>
                <a:cxn ang="0">
                  <a:pos x="226" y="719"/>
                </a:cxn>
                <a:cxn ang="0">
                  <a:pos x="253" y="565"/>
                </a:cxn>
                <a:cxn ang="0">
                  <a:pos x="275" y="461"/>
                </a:cxn>
                <a:cxn ang="0">
                  <a:pos x="279" y="317"/>
                </a:cxn>
                <a:cxn ang="0">
                  <a:pos x="292" y="142"/>
                </a:cxn>
                <a:cxn ang="0">
                  <a:pos x="312" y="25"/>
                </a:cxn>
              </a:cxnLst>
              <a:rect l="0" t="0" r="r" b="b"/>
              <a:pathLst>
                <a:path w="463" h="2531">
                  <a:moveTo>
                    <a:pt x="325" y="0"/>
                  </a:moveTo>
                  <a:lnTo>
                    <a:pt x="328" y="0"/>
                  </a:lnTo>
                  <a:lnTo>
                    <a:pt x="339" y="14"/>
                  </a:lnTo>
                  <a:lnTo>
                    <a:pt x="343" y="18"/>
                  </a:lnTo>
                  <a:lnTo>
                    <a:pt x="350" y="27"/>
                  </a:lnTo>
                  <a:lnTo>
                    <a:pt x="350" y="37"/>
                  </a:lnTo>
                  <a:lnTo>
                    <a:pt x="354" y="69"/>
                  </a:lnTo>
                  <a:lnTo>
                    <a:pt x="357" y="78"/>
                  </a:lnTo>
                  <a:lnTo>
                    <a:pt x="362" y="83"/>
                  </a:lnTo>
                  <a:lnTo>
                    <a:pt x="375" y="93"/>
                  </a:lnTo>
                  <a:lnTo>
                    <a:pt x="382" y="100"/>
                  </a:lnTo>
                  <a:lnTo>
                    <a:pt x="383" y="110"/>
                  </a:lnTo>
                  <a:lnTo>
                    <a:pt x="379" y="115"/>
                  </a:lnTo>
                  <a:lnTo>
                    <a:pt x="378" y="121"/>
                  </a:lnTo>
                  <a:lnTo>
                    <a:pt x="382" y="127"/>
                  </a:lnTo>
                  <a:lnTo>
                    <a:pt x="382" y="131"/>
                  </a:lnTo>
                  <a:lnTo>
                    <a:pt x="379" y="132"/>
                  </a:lnTo>
                  <a:lnTo>
                    <a:pt x="372" y="136"/>
                  </a:lnTo>
                  <a:lnTo>
                    <a:pt x="371" y="137"/>
                  </a:lnTo>
                  <a:lnTo>
                    <a:pt x="368" y="149"/>
                  </a:lnTo>
                  <a:lnTo>
                    <a:pt x="368" y="155"/>
                  </a:lnTo>
                  <a:lnTo>
                    <a:pt x="376" y="159"/>
                  </a:lnTo>
                  <a:lnTo>
                    <a:pt x="379" y="164"/>
                  </a:lnTo>
                  <a:lnTo>
                    <a:pt x="379" y="172"/>
                  </a:lnTo>
                  <a:lnTo>
                    <a:pt x="379" y="180"/>
                  </a:lnTo>
                  <a:lnTo>
                    <a:pt x="382" y="183"/>
                  </a:lnTo>
                  <a:lnTo>
                    <a:pt x="387" y="185"/>
                  </a:lnTo>
                  <a:lnTo>
                    <a:pt x="394" y="192"/>
                  </a:lnTo>
                  <a:lnTo>
                    <a:pt x="395" y="196"/>
                  </a:lnTo>
                  <a:lnTo>
                    <a:pt x="398" y="209"/>
                  </a:lnTo>
                  <a:lnTo>
                    <a:pt x="398" y="218"/>
                  </a:lnTo>
                  <a:lnTo>
                    <a:pt x="404" y="228"/>
                  </a:lnTo>
                  <a:lnTo>
                    <a:pt x="407" y="250"/>
                  </a:lnTo>
                  <a:lnTo>
                    <a:pt x="407" y="268"/>
                  </a:lnTo>
                  <a:lnTo>
                    <a:pt x="411" y="290"/>
                  </a:lnTo>
                  <a:lnTo>
                    <a:pt x="411" y="294"/>
                  </a:lnTo>
                  <a:lnTo>
                    <a:pt x="415" y="306"/>
                  </a:lnTo>
                  <a:lnTo>
                    <a:pt x="415" y="308"/>
                  </a:lnTo>
                  <a:lnTo>
                    <a:pt x="422" y="311"/>
                  </a:lnTo>
                  <a:lnTo>
                    <a:pt x="429" y="311"/>
                  </a:lnTo>
                  <a:lnTo>
                    <a:pt x="441" y="311"/>
                  </a:lnTo>
                  <a:lnTo>
                    <a:pt x="447" y="309"/>
                  </a:lnTo>
                  <a:lnTo>
                    <a:pt x="457" y="309"/>
                  </a:lnTo>
                  <a:lnTo>
                    <a:pt x="457" y="311"/>
                  </a:lnTo>
                  <a:lnTo>
                    <a:pt x="458" y="311"/>
                  </a:lnTo>
                  <a:lnTo>
                    <a:pt x="458" y="314"/>
                  </a:lnTo>
                  <a:lnTo>
                    <a:pt x="463" y="319"/>
                  </a:lnTo>
                  <a:lnTo>
                    <a:pt x="463" y="331"/>
                  </a:lnTo>
                  <a:lnTo>
                    <a:pt x="454" y="378"/>
                  </a:lnTo>
                  <a:lnTo>
                    <a:pt x="436" y="385"/>
                  </a:lnTo>
                  <a:lnTo>
                    <a:pt x="388" y="407"/>
                  </a:lnTo>
                  <a:lnTo>
                    <a:pt x="387" y="414"/>
                  </a:lnTo>
                  <a:lnTo>
                    <a:pt x="387" y="422"/>
                  </a:lnTo>
                  <a:lnTo>
                    <a:pt x="389" y="432"/>
                  </a:lnTo>
                  <a:lnTo>
                    <a:pt x="389" y="441"/>
                  </a:lnTo>
                  <a:lnTo>
                    <a:pt x="383" y="449"/>
                  </a:lnTo>
                  <a:lnTo>
                    <a:pt x="382" y="451"/>
                  </a:lnTo>
                  <a:lnTo>
                    <a:pt x="382" y="467"/>
                  </a:lnTo>
                  <a:lnTo>
                    <a:pt x="387" y="482"/>
                  </a:lnTo>
                  <a:lnTo>
                    <a:pt x="387" y="508"/>
                  </a:lnTo>
                  <a:lnTo>
                    <a:pt x="389" y="519"/>
                  </a:lnTo>
                  <a:lnTo>
                    <a:pt x="393" y="534"/>
                  </a:lnTo>
                  <a:lnTo>
                    <a:pt x="395" y="548"/>
                  </a:lnTo>
                  <a:lnTo>
                    <a:pt x="394" y="551"/>
                  </a:lnTo>
                  <a:lnTo>
                    <a:pt x="389" y="554"/>
                  </a:lnTo>
                  <a:lnTo>
                    <a:pt x="379" y="558"/>
                  </a:lnTo>
                  <a:lnTo>
                    <a:pt x="364" y="573"/>
                  </a:lnTo>
                  <a:lnTo>
                    <a:pt x="361" y="575"/>
                  </a:lnTo>
                  <a:lnTo>
                    <a:pt x="354" y="600"/>
                  </a:lnTo>
                  <a:lnTo>
                    <a:pt x="329" y="628"/>
                  </a:lnTo>
                  <a:lnTo>
                    <a:pt x="323" y="654"/>
                  </a:lnTo>
                  <a:lnTo>
                    <a:pt x="318" y="675"/>
                  </a:lnTo>
                  <a:lnTo>
                    <a:pt x="317" y="682"/>
                  </a:lnTo>
                  <a:lnTo>
                    <a:pt x="311" y="696"/>
                  </a:lnTo>
                  <a:lnTo>
                    <a:pt x="308" y="704"/>
                  </a:lnTo>
                  <a:lnTo>
                    <a:pt x="307" y="729"/>
                  </a:lnTo>
                  <a:lnTo>
                    <a:pt x="308" y="739"/>
                  </a:lnTo>
                  <a:lnTo>
                    <a:pt x="308" y="749"/>
                  </a:lnTo>
                  <a:lnTo>
                    <a:pt x="305" y="762"/>
                  </a:lnTo>
                  <a:lnTo>
                    <a:pt x="300" y="766"/>
                  </a:lnTo>
                  <a:lnTo>
                    <a:pt x="300" y="769"/>
                  </a:lnTo>
                  <a:lnTo>
                    <a:pt x="298" y="776"/>
                  </a:lnTo>
                  <a:lnTo>
                    <a:pt x="292" y="782"/>
                  </a:lnTo>
                  <a:lnTo>
                    <a:pt x="289" y="796"/>
                  </a:lnTo>
                  <a:lnTo>
                    <a:pt x="281" y="811"/>
                  </a:lnTo>
                  <a:lnTo>
                    <a:pt x="280" y="814"/>
                  </a:lnTo>
                  <a:lnTo>
                    <a:pt x="276" y="825"/>
                  </a:lnTo>
                  <a:lnTo>
                    <a:pt x="274" y="841"/>
                  </a:lnTo>
                  <a:lnTo>
                    <a:pt x="274" y="854"/>
                  </a:lnTo>
                  <a:lnTo>
                    <a:pt x="284" y="863"/>
                  </a:lnTo>
                  <a:lnTo>
                    <a:pt x="284" y="892"/>
                  </a:lnTo>
                  <a:lnTo>
                    <a:pt x="296" y="925"/>
                  </a:lnTo>
                  <a:lnTo>
                    <a:pt x="297" y="935"/>
                  </a:lnTo>
                  <a:lnTo>
                    <a:pt x="296" y="947"/>
                  </a:lnTo>
                  <a:lnTo>
                    <a:pt x="303" y="955"/>
                  </a:lnTo>
                  <a:lnTo>
                    <a:pt x="306" y="960"/>
                  </a:lnTo>
                  <a:lnTo>
                    <a:pt x="309" y="979"/>
                  </a:lnTo>
                  <a:lnTo>
                    <a:pt x="311" y="997"/>
                  </a:lnTo>
                  <a:lnTo>
                    <a:pt x="311" y="1013"/>
                  </a:lnTo>
                  <a:lnTo>
                    <a:pt x="298" y="1032"/>
                  </a:lnTo>
                  <a:lnTo>
                    <a:pt x="292" y="1045"/>
                  </a:lnTo>
                  <a:lnTo>
                    <a:pt x="290" y="1052"/>
                  </a:lnTo>
                  <a:lnTo>
                    <a:pt x="286" y="1075"/>
                  </a:lnTo>
                  <a:lnTo>
                    <a:pt x="285" y="1078"/>
                  </a:lnTo>
                  <a:lnTo>
                    <a:pt x="274" y="1088"/>
                  </a:lnTo>
                  <a:lnTo>
                    <a:pt x="275" y="1117"/>
                  </a:lnTo>
                  <a:lnTo>
                    <a:pt x="278" y="1134"/>
                  </a:lnTo>
                  <a:lnTo>
                    <a:pt x="278" y="1142"/>
                  </a:lnTo>
                  <a:lnTo>
                    <a:pt x="275" y="1144"/>
                  </a:lnTo>
                  <a:lnTo>
                    <a:pt x="269" y="1148"/>
                  </a:lnTo>
                  <a:lnTo>
                    <a:pt x="266" y="1151"/>
                  </a:lnTo>
                  <a:lnTo>
                    <a:pt x="265" y="1159"/>
                  </a:lnTo>
                  <a:lnTo>
                    <a:pt x="263" y="1161"/>
                  </a:lnTo>
                  <a:lnTo>
                    <a:pt x="257" y="1161"/>
                  </a:lnTo>
                  <a:lnTo>
                    <a:pt x="253" y="1164"/>
                  </a:lnTo>
                  <a:lnTo>
                    <a:pt x="247" y="1172"/>
                  </a:lnTo>
                  <a:lnTo>
                    <a:pt x="242" y="1186"/>
                  </a:lnTo>
                  <a:lnTo>
                    <a:pt x="238" y="1225"/>
                  </a:lnTo>
                  <a:lnTo>
                    <a:pt x="238" y="1262"/>
                  </a:lnTo>
                  <a:lnTo>
                    <a:pt x="242" y="1290"/>
                  </a:lnTo>
                  <a:lnTo>
                    <a:pt x="247" y="1301"/>
                  </a:lnTo>
                  <a:lnTo>
                    <a:pt x="247" y="1314"/>
                  </a:lnTo>
                  <a:lnTo>
                    <a:pt x="243" y="1323"/>
                  </a:lnTo>
                  <a:lnTo>
                    <a:pt x="235" y="1332"/>
                  </a:lnTo>
                  <a:lnTo>
                    <a:pt x="230" y="1337"/>
                  </a:lnTo>
                  <a:lnTo>
                    <a:pt x="227" y="1343"/>
                  </a:lnTo>
                  <a:lnTo>
                    <a:pt x="225" y="1358"/>
                  </a:lnTo>
                  <a:lnTo>
                    <a:pt x="208" y="1419"/>
                  </a:lnTo>
                  <a:lnTo>
                    <a:pt x="206" y="1424"/>
                  </a:lnTo>
                  <a:lnTo>
                    <a:pt x="208" y="1440"/>
                  </a:lnTo>
                  <a:lnTo>
                    <a:pt x="199" y="1481"/>
                  </a:lnTo>
                  <a:lnTo>
                    <a:pt x="196" y="1510"/>
                  </a:lnTo>
                  <a:lnTo>
                    <a:pt x="200" y="1525"/>
                  </a:lnTo>
                  <a:lnTo>
                    <a:pt x="209" y="1533"/>
                  </a:lnTo>
                  <a:lnTo>
                    <a:pt x="210" y="1537"/>
                  </a:lnTo>
                  <a:lnTo>
                    <a:pt x="210" y="1549"/>
                  </a:lnTo>
                  <a:lnTo>
                    <a:pt x="209" y="1554"/>
                  </a:lnTo>
                  <a:lnTo>
                    <a:pt x="205" y="1563"/>
                  </a:lnTo>
                  <a:lnTo>
                    <a:pt x="195" y="1576"/>
                  </a:lnTo>
                  <a:lnTo>
                    <a:pt x="190" y="1597"/>
                  </a:lnTo>
                  <a:lnTo>
                    <a:pt x="190" y="1633"/>
                  </a:lnTo>
                  <a:lnTo>
                    <a:pt x="193" y="1639"/>
                  </a:lnTo>
                  <a:lnTo>
                    <a:pt x="196" y="1641"/>
                  </a:lnTo>
                  <a:lnTo>
                    <a:pt x="198" y="1646"/>
                  </a:lnTo>
                  <a:lnTo>
                    <a:pt x="196" y="1673"/>
                  </a:lnTo>
                  <a:lnTo>
                    <a:pt x="198" y="1678"/>
                  </a:lnTo>
                  <a:lnTo>
                    <a:pt x="203" y="1688"/>
                  </a:lnTo>
                  <a:lnTo>
                    <a:pt x="205" y="1703"/>
                  </a:lnTo>
                  <a:lnTo>
                    <a:pt x="201" y="1732"/>
                  </a:lnTo>
                  <a:lnTo>
                    <a:pt x="201" y="1739"/>
                  </a:lnTo>
                  <a:lnTo>
                    <a:pt x="209" y="1739"/>
                  </a:lnTo>
                  <a:lnTo>
                    <a:pt x="223" y="1742"/>
                  </a:lnTo>
                  <a:lnTo>
                    <a:pt x="231" y="1751"/>
                  </a:lnTo>
                  <a:lnTo>
                    <a:pt x="232" y="1759"/>
                  </a:lnTo>
                  <a:lnTo>
                    <a:pt x="230" y="1768"/>
                  </a:lnTo>
                  <a:lnTo>
                    <a:pt x="216" y="1769"/>
                  </a:lnTo>
                  <a:lnTo>
                    <a:pt x="200" y="1767"/>
                  </a:lnTo>
                  <a:lnTo>
                    <a:pt x="196" y="1769"/>
                  </a:lnTo>
                  <a:lnTo>
                    <a:pt x="200" y="1779"/>
                  </a:lnTo>
                  <a:lnTo>
                    <a:pt x="214" y="1785"/>
                  </a:lnTo>
                  <a:lnTo>
                    <a:pt x="223" y="1797"/>
                  </a:lnTo>
                  <a:lnTo>
                    <a:pt x="223" y="1807"/>
                  </a:lnTo>
                  <a:lnTo>
                    <a:pt x="219" y="1812"/>
                  </a:lnTo>
                  <a:lnTo>
                    <a:pt x="215" y="1817"/>
                  </a:lnTo>
                  <a:lnTo>
                    <a:pt x="214" y="1827"/>
                  </a:lnTo>
                  <a:lnTo>
                    <a:pt x="214" y="1853"/>
                  </a:lnTo>
                  <a:lnTo>
                    <a:pt x="212" y="1858"/>
                  </a:lnTo>
                  <a:lnTo>
                    <a:pt x="212" y="1871"/>
                  </a:lnTo>
                  <a:lnTo>
                    <a:pt x="214" y="1879"/>
                  </a:lnTo>
                  <a:lnTo>
                    <a:pt x="212" y="1915"/>
                  </a:lnTo>
                  <a:lnTo>
                    <a:pt x="206" y="1930"/>
                  </a:lnTo>
                  <a:lnTo>
                    <a:pt x="200" y="1945"/>
                  </a:lnTo>
                  <a:lnTo>
                    <a:pt x="199" y="1955"/>
                  </a:lnTo>
                  <a:lnTo>
                    <a:pt x="189" y="1973"/>
                  </a:lnTo>
                  <a:lnTo>
                    <a:pt x="176" y="1992"/>
                  </a:lnTo>
                  <a:lnTo>
                    <a:pt x="172" y="1998"/>
                  </a:lnTo>
                  <a:lnTo>
                    <a:pt x="171" y="2004"/>
                  </a:lnTo>
                  <a:lnTo>
                    <a:pt x="169" y="2019"/>
                  </a:lnTo>
                  <a:lnTo>
                    <a:pt x="171" y="2019"/>
                  </a:lnTo>
                  <a:lnTo>
                    <a:pt x="171" y="2027"/>
                  </a:lnTo>
                  <a:lnTo>
                    <a:pt x="173" y="2033"/>
                  </a:lnTo>
                  <a:lnTo>
                    <a:pt x="176" y="2044"/>
                  </a:lnTo>
                  <a:lnTo>
                    <a:pt x="176" y="2053"/>
                  </a:lnTo>
                  <a:lnTo>
                    <a:pt x="172" y="2055"/>
                  </a:lnTo>
                  <a:lnTo>
                    <a:pt x="171" y="2059"/>
                  </a:lnTo>
                  <a:lnTo>
                    <a:pt x="168" y="2080"/>
                  </a:lnTo>
                  <a:lnTo>
                    <a:pt x="165" y="2093"/>
                  </a:lnTo>
                  <a:lnTo>
                    <a:pt x="162" y="2098"/>
                  </a:lnTo>
                  <a:lnTo>
                    <a:pt x="151" y="2112"/>
                  </a:lnTo>
                  <a:lnTo>
                    <a:pt x="137" y="2139"/>
                  </a:lnTo>
                  <a:lnTo>
                    <a:pt x="133" y="2143"/>
                  </a:lnTo>
                  <a:lnTo>
                    <a:pt x="128" y="2154"/>
                  </a:lnTo>
                  <a:lnTo>
                    <a:pt x="120" y="2186"/>
                  </a:lnTo>
                  <a:lnTo>
                    <a:pt x="120" y="2198"/>
                  </a:lnTo>
                  <a:lnTo>
                    <a:pt x="119" y="2208"/>
                  </a:lnTo>
                  <a:lnTo>
                    <a:pt x="119" y="2238"/>
                  </a:lnTo>
                  <a:lnTo>
                    <a:pt x="120" y="2241"/>
                  </a:lnTo>
                  <a:lnTo>
                    <a:pt x="123" y="2256"/>
                  </a:lnTo>
                  <a:lnTo>
                    <a:pt x="125" y="2263"/>
                  </a:lnTo>
                  <a:lnTo>
                    <a:pt x="129" y="2264"/>
                  </a:lnTo>
                  <a:lnTo>
                    <a:pt x="133" y="2261"/>
                  </a:lnTo>
                  <a:lnTo>
                    <a:pt x="136" y="2253"/>
                  </a:lnTo>
                  <a:lnTo>
                    <a:pt x="144" y="2248"/>
                  </a:lnTo>
                  <a:lnTo>
                    <a:pt x="163" y="2252"/>
                  </a:lnTo>
                  <a:lnTo>
                    <a:pt x="168" y="2246"/>
                  </a:lnTo>
                  <a:lnTo>
                    <a:pt x="169" y="2246"/>
                  </a:lnTo>
                  <a:lnTo>
                    <a:pt x="173" y="2247"/>
                  </a:lnTo>
                  <a:lnTo>
                    <a:pt x="176" y="2249"/>
                  </a:lnTo>
                  <a:lnTo>
                    <a:pt x="178" y="2268"/>
                  </a:lnTo>
                  <a:lnTo>
                    <a:pt x="179" y="2283"/>
                  </a:lnTo>
                  <a:lnTo>
                    <a:pt x="178" y="2340"/>
                  </a:lnTo>
                  <a:lnTo>
                    <a:pt x="179" y="2345"/>
                  </a:lnTo>
                  <a:lnTo>
                    <a:pt x="185" y="2359"/>
                  </a:lnTo>
                  <a:lnTo>
                    <a:pt x="190" y="2364"/>
                  </a:lnTo>
                  <a:lnTo>
                    <a:pt x="204" y="2370"/>
                  </a:lnTo>
                  <a:lnTo>
                    <a:pt x="259" y="2370"/>
                  </a:lnTo>
                  <a:lnTo>
                    <a:pt x="264" y="2371"/>
                  </a:lnTo>
                  <a:lnTo>
                    <a:pt x="269" y="2371"/>
                  </a:lnTo>
                  <a:lnTo>
                    <a:pt x="289" y="2371"/>
                  </a:lnTo>
                  <a:lnTo>
                    <a:pt x="306" y="2367"/>
                  </a:lnTo>
                  <a:lnTo>
                    <a:pt x="317" y="2369"/>
                  </a:lnTo>
                  <a:lnTo>
                    <a:pt x="343" y="2377"/>
                  </a:lnTo>
                  <a:lnTo>
                    <a:pt x="375" y="2383"/>
                  </a:lnTo>
                  <a:lnTo>
                    <a:pt x="389" y="2391"/>
                  </a:lnTo>
                  <a:lnTo>
                    <a:pt x="394" y="2392"/>
                  </a:lnTo>
                  <a:lnTo>
                    <a:pt x="394" y="2396"/>
                  </a:lnTo>
                  <a:lnTo>
                    <a:pt x="391" y="2397"/>
                  </a:lnTo>
                  <a:lnTo>
                    <a:pt x="379" y="2393"/>
                  </a:lnTo>
                  <a:lnTo>
                    <a:pt x="368" y="2393"/>
                  </a:lnTo>
                  <a:lnTo>
                    <a:pt x="355" y="2386"/>
                  </a:lnTo>
                  <a:lnTo>
                    <a:pt x="348" y="2385"/>
                  </a:lnTo>
                  <a:lnTo>
                    <a:pt x="333" y="2392"/>
                  </a:lnTo>
                  <a:lnTo>
                    <a:pt x="330" y="2399"/>
                  </a:lnTo>
                  <a:lnTo>
                    <a:pt x="327" y="2405"/>
                  </a:lnTo>
                  <a:lnTo>
                    <a:pt x="311" y="2409"/>
                  </a:lnTo>
                  <a:lnTo>
                    <a:pt x="294" y="2419"/>
                  </a:lnTo>
                  <a:lnTo>
                    <a:pt x="290" y="2424"/>
                  </a:lnTo>
                  <a:lnTo>
                    <a:pt x="281" y="2426"/>
                  </a:lnTo>
                  <a:lnTo>
                    <a:pt x="275" y="2425"/>
                  </a:lnTo>
                  <a:lnTo>
                    <a:pt x="268" y="2429"/>
                  </a:lnTo>
                  <a:lnTo>
                    <a:pt x="259" y="2431"/>
                  </a:lnTo>
                  <a:lnTo>
                    <a:pt x="259" y="2455"/>
                  </a:lnTo>
                  <a:lnTo>
                    <a:pt x="253" y="2479"/>
                  </a:lnTo>
                  <a:lnTo>
                    <a:pt x="251" y="2512"/>
                  </a:lnTo>
                  <a:lnTo>
                    <a:pt x="249" y="2521"/>
                  </a:lnTo>
                  <a:lnTo>
                    <a:pt x="246" y="2527"/>
                  </a:lnTo>
                  <a:lnTo>
                    <a:pt x="243" y="2531"/>
                  </a:lnTo>
                  <a:lnTo>
                    <a:pt x="237" y="2531"/>
                  </a:lnTo>
                  <a:lnTo>
                    <a:pt x="222" y="2526"/>
                  </a:lnTo>
                  <a:lnTo>
                    <a:pt x="214" y="2525"/>
                  </a:lnTo>
                  <a:lnTo>
                    <a:pt x="194" y="2515"/>
                  </a:lnTo>
                  <a:lnTo>
                    <a:pt x="183" y="2505"/>
                  </a:lnTo>
                  <a:lnTo>
                    <a:pt x="178" y="2495"/>
                  </a:lnTo>
                  <a:lnTo>
                    <a:pt x="179" y="2485"/>
                  </a:lnTo>
                  <a:lnTo>
                    <a:pt x="188" y="2480"/>
                  </a:lnTo>
                  <a:lnTo>
                    <a:pt x="190" y="2488"/>
                  </a:lnTo>
                  <a:lnTo>
                    <a:pt x="189" y="2494"/>
                  </a:lnTo>
                  <a:lnTo>
                    <a:pt x="198" y="2490"/>
                  </a:lnTo>
                  <a:lnTo>
                    <a:pt x="201" y="2483"/>
                  </a:lnTo>
                  <a:lnTo>
                    <a:pt x="208" y="2477"/>
                  </a:lnTo>
                  <a:lnTo>
                    <a:pt x="220" y="2475"/>
                  </a:lnTo>
                  <a:lnTo>
                    <a:pt x="231" y="2468"/>
                  </a:lnTo>
                  <a:lnTo>
                    <a:pt x="238" y="2461"/>
                  </a:lnTo>
                  <a:lnTo>
                    <a:pt x="243" y="2450"/>
                  </a:lnTo>
                  <a:lnTo>
                    <a:pt x="244" y="2442"/>
                  </a:lnTo>
                  <a:lnTo>
                    <a:pt x="233" y="2436"/>
                  </a:lnTo>
                  <a:lnTo>
                    <a:pt x="227" y="2428"/>
                  </a:lnTo>
                  <a:lnTo>
                    <a:pt x="222" y="2417"/>
                  </a:lnTo>
                  <a:lnTo>
                    <a:pt x="211" y="2414"/>
                  </a:lnTo>
                  <a:lnTo>
                    <a:pt x="189" y="2413"/>
                  </a:lnTo>
                  <a:lnTo>
                    <a:pt x="176" y="2418"/>
                  </a:lnTo>
                  <a:lnTo>
                    <a:pt x="171" y="2424"/>
                  </a:lnTo>
                  <a:lnTo>
                    <a:pt x="171" y="2417"/>
                  </a:lnTo>
                  <a:lnTo>
                    <a:pt x="168" y="2412"/>
                  </a:lnTo>
                  <a:lnTo>
                    <a:pt x="153" y="2414"/>
                  </a:lnTo>
                  <a:lnTo>
                    <a:pt x="153" y="2409"/>
                  </a:lnTo>
                  <a:lnTo>
                    <a:pt x="156" y="2404"/>
                  </a:lnTo>
                  <a:lnTo>
                    <a:pt x="168" y="2398"/>
                  </a:lnTo>
                  <a:lnTo>
                    <a:pt x="171" y="2388"/>
                  </a:lnTo>
                  <a:lnTo>
                    <a:pt x="171" y="2376"/>
                  </a:lnTo>
                  <a:lnTo>
                    <a:pt x="160" y="2364"/>
                  </a:lnTo>
                  <a:lnTo>
                    <a:pt x="168" y="2360"/>
                  </a:lnTo>
                  <a:lnTo>
                    <a:pt x="169" y="2354"/>
                  </a:lnTo>
                  <a:lnTo>
                    <a:pt x="168" y="2345"/>
                  </a:lnTo>
                  <a:lnTo>
                    <a:pt x="160" y="2335"/>
                  </a:lnTo>
                  <a:lnTo>
                    <a:pt x="145" y="2322"/>
                  </a:lnTo>
                  <a:lnTo>
                    <a:pt x="134" y="2316"/>
                  </a:lnTo>
                  <a:lnTo>
                    <a:pt x="129" y="2316"/>
                  </a:lnTo>
                  <a:lnTo>
                    <a:pt x="160" y="2338"/>
                  </a:lnTo>
                  <a:lnTo>
                    <a:pt x="160" y="2345"/>
                  </a:lnTo>
                  <a:lnTo>
                    <a:pt x="153" y="2348"/>
                  </a:lnTo>
                  <a:lnTo>
                    <a:pt x="146" y="2344"/>
                  </a:lnTo>
                  <a:lnTo>
                    <a:pt x="137" y="2335"/>
                  </a:lnTo>
                  <a:lnTo>
                    <a:pt x="135" y="2338"/>
                  </a:lnTo>
                  <a:lnTo>
                    <a:pt x="141" y="2351"/>
                  </a:lnTo>
                  <a:lnTo>
                    <a:pt x="137" y="2361"/>
                  </a:lnTo>
                  <a:lnTo>
                    <a:pt x="133" y="2365"/>
                  </a:lnTo>
                  <a:lnTo>
                    <a:pt x="130" y="2360"/>
                  </a:lnTo>
                  <a:lnTo>
                    <a:pt x="126" y="2353"/>
                  </a:lnTo>
                  <a:lnTo>
                    <a:pt x="125" y="2343"/>
                  </a:lnTo>
                  <a:lnTo>
                    <a:pt x="119" y="2329"/>
                  </a:lnTo>
                  <a:lnTo>
                    <a:pt x="125" y="2344"/>
                  </a:lnTo>
                  <a:lnTo>
                    <a:pt x="126" y="2359"/>
                  </a:lnTo>
                  <a:lnTo>
                    <a:pt x="125" y="2371"/>
                  </a:lnTo>
                  <a:lnTo>
                    <a:pt x="119" y="2370"/>
                  </a:lnTo>
                  <a:lnTo>
                    <a:pt x="114" y="2367"/>
                  </a:lnTo>
                  <a:lnTo>
                    <a:pt x="110" y="2355"/>
                  </a:lnTo>
                  <a:lnTo>
                    <a:pt x="113" y="2332"/>
                  </a:lnTo>
                  <a:lnTo>
                    <a:pt x="106" y="2312"/>
                  </a:lnTo>
                  <a:lnTo>
                    <a:pt x="81" y="2285"/>
                  </a:lnTo>
                  <a:lnTo>
                    <a:pt x="79" y="2274"/>
                  </a:lnTo>
                  <a:lnTo>
                    <a:pt x="81" y="2267"/>
                  </a:lnTo>
                  <a:lnTo>
                    <a:pt x="92" y="2267"/>
                  </a:lnTo>
                  <a:lnTo>
                    <a:pt x="102" y="2263"/>
                  </a:lnTo>
                  <a:lnTo>
                    <a:pt x="101" y="2252"/>
                  </a:lnTo>
                  <a:lnTo>
                    <a:pt x="97" y="2249"/>
                  </a:lnTo>
                  <a:lnTo>
                    <a:pt x="94" y="2256"/>
                  </a:lnTo>
                  <a:lnTo>
                    <a:pt x="90" y="2256"/>
                  </a:lnTo>
                  <a:lnTo>
                    <a:pt x="83" y="2251"/>
                  </a:lnTo>
                  <a:lnTo>
                    <a:pt x="79" y="2240"/>
                  </a:lnTo>
                  <a:lnTo>
                    <a:pt x="82" y="2234"/>
                  </a:lnTo>
                  <a:lnTo>
                    <a:pt x="93" y="2237"/>
                  </a:lnTo>
                  <a:lnTo>
                    <a:pt x="92" y="2234"/>
                  </a:lnTo>
                  <a:lnTo>
                    <a:pt x="86" y="2227"/>
                  </a:lnTo>
                  <a:lnTo>
                    <a:pt x="74" y="2225"/>
                  </a:lnTo>
                  <a:lnTo>
                    <a:pt x="66" y="2221"/>
                  </a:lnTo>
                  <a:lnTo>
                    <a:pt x="60" y="2214"/>
                  </a:lnTo>
                  <a:lnTo>
                    <a:pt x="55" y="2204"/>
                  </a:lnTo>
                  <a:lnTo>
                    <a:pt x="69" y="2189"/>
                  </a:lnTo>
                  <a:lnTo>
                    <a:pt x="70" y="2173"/>
                  </a:lnTo>
                  <a:lnTo>
                    <a:pt x="72" y="2170"/>
                  </a:lnTo>
                  <a:lnTo>
                    <a:pt x="72" y="2164"/>
                  </a:lnTo>
                  <a:lnTo>
                    <a:pt x="87" y="2154"/>
                  </a:lnTo>
                  <a:lnTo>
                    <a:pt x="93" y="2156"/>
                  </a:lnTo>
                  <a:lnTo>
                    <a:pt x="97" y="2156"/>
                  </a:lnTo>
                  <a:lnTo>
                    <a:pt x="97" y="2154"/>
                  </a:lnTo>
                  <a:lnTo>
                    <a:pt x="92" y="2150"/>
                  </a:lnTo>
                  <a:lnTo>
                    <a:pt x="90" y="2144"/>
                  </a:lnTo>
                  <a:lnTo>
                    <a:pt x="97" y="2116"/>
                  </a:lnTo>
                  <a:lnTo>
                    <a:pt x="93" y="2117"/>
                  </a:lnTo>
                  <a:lnTo>
                    <a:pt x="85" y="2125"/>
                  </a:lnTo>
                  <a:lnTo>
                    <a:pt x="82" y="2134"/>
                  </a:lnTo>
                  <a:lnTo>
                    <a:pt x="77" y="2144"/>
                  </a:lnTo>
                  <a:lnTo>
                    <a:pt x="72" y="2141"/>
                  </a:lnTo>
                  <a:lnTo>
                    <a:pt x="70" y="2134"/>
                  </a:lnTo>
                  <a:lnTo>
                    <a:pt x="69" y="2119"/>
                  </a:lnTo>
                  <a:lnTo>
                    <a:pt x="69" y="2089"/>
                  </a:lnTo>
                  <a:lnTo>
                    <a:pt x="72" y="2082"/>
                  </a:lnTo>
                  <a:lnTo>
                    <a:pt x="77" y="2084"/>
                  </a:lnTo>
                  <a:lnTo>
                    <a:pt x="70" y="2076"/>
                  </a:lnTo>
                  <a:lnTo>
                    <a:pt x="72" y="2065"/>
                  </a:lnTo>
                  <a:lnTo>
                    <a:pt x="88" y="2064"/>
                  </a:lnTo>
                  <a:lnTo>
                    <a:pt x="98" y="2073"/>
                  </a:lnTo>
                  <a:lnTo>
                    <a:pt x="96" y="2064"/>
                  </a:lnTo>
                  <a:lnTo>
                    <a:pt x="93" y="2052"/>
                  </a:lnTo>
                  <a:lnTo>
                    <a:pt x="90" y="2057"/>
                  </a:lnTo>
                  <a:lnTo>
                    <a:pt x="69" y="2062"/>
                  </a:lnTo>
                  <a:lnTo>
                    <a:pt x="65" y="2058"/>
                  </a:lnTo>
                  <a:lnTo>
                    <a:pt x="63" y="2048"/>
                  </a:lnTo>
                  <a:lnTo>
                    <a:pt x="59" y="2042"/>
                  </a:lnTo>
                  <a:lnTo>
                    <a:pt x="59" y="2021"/>
                  </a:lnTo>
                  <a:lnTo>
                    <a:pt x="66" y="2022"/>
                  </a:lnTo>
                  <a:lnTo>
                    <a:pt x="72" y="2032"/>
                  </a:lnTo>
                  <a:lnTo>
                    <a:pt x="76" y="2042"/>
                  </a:lnTo>
                  <a:lnTo>
                    <a:pt x="75" y="2027"/>
                  </a:lnTo>
                  <a:lnTo>
                    <a:pt x="79" y="2025"/>
                  </a:lnTo>
                  <a:lnTo>
                    <a:pt x="99" y="2028"/>
                  </a:lnTo>
                  <a:lnTo>
                    <a:pt x="115" y="2041"/>
                  </a:lnTo>
                  <a:lnTo>
                    <a:pt x="122" y="2041"/>
                  </a:lnTo>
                  <a:lnTo>
                    <a:pt x="109" y="2032"/>
                  </a:lnTo>
                  <a:lnTo>
                    <a:pt x="102" y="2019"/>
                  </a:lnTo>
                  <a:lnTo>
                    <a:pt x="99" y="2005"/>
                  </a:lnTo>
                  <a:lnTo>
                    <a:pt x="97" y="1999"/>
                  </a:lnTo>
                  <a:lnTo>
                    <a:pt x="94" y="2006"/>
                  </a:lnTo>
                  <a:lnTo>
                    <a:pt x="81" y="2005"/>
                  </a:lnTo>
                  <a:lnTo>
                    <a:pt x="76" y="2000"/>
                  </a:lnTo>
                  <a:lnTo>
                    <a:pt x="77" y="1995"/>
                  </a:lnTo>
                  <a:lnTo>
                    <a:pt x="85" y="1989"/>
                  </a:lnTo>
                  <a:lnTo>
                    <a:pt x="76" y="1987"/>
                  </a:lnTo>
                  <a:lnTo>
                    <a:pt x="63" y="1979"/>
                  </a:lnTo>
                  <a:lnTo>
                    <a:pt x="60" y="1976"/>
                  </a:lnTo>
                  <a:lnTo>
                    <a:pt x="65" y="1966"/>
                  </a:lnTo>
                  <a:lnTo>
                    <a:pt x="76" y="1961"/>
                  </a:lnTo>
                  <a:lnTo>
                    <a:pt x="85" y="1958"/>
                  </a:lnTo>
                  <a:lnTo>
                    <a:pt x="77" y="1951"/>
                  </a:lnTo>
                  <a:lnTo>
                    <a:pt x="87" y="1941"/>
                  </a:lnTo>
                  <a:lnTo>
                    <a:pt x="83" y="1939"/>
                  </a:lnTo>
                  <a:lnTo>
                    <a:pt x="81" y="1931"/>
                  </a:lnTo>
                  <a:lnTo>
                    <a:pt x="74" y="1925"/>
                  </a:lnTo>
                  <a:lnTo>
                    <a:pt x="66" y="1920"/>
                  </a:lnTo>
                  <a:lnTo>
                    <a:pt x="59" y="1920"/>
                  </a:lnTo>
                  <a:lnTo>
                    <a:pt x="54" y="1926"/>
                  </a:lnTo>
                  <a:lnTo>
                    <a:pt x="48" y="1929"/>
                  </a:lnTo>
                  <a:lnTo>
                    <a:pt x="33" y="1922"/>
                  </a:lnTo>
                  <a:lnTo>
                    <a:pt x="28" y="1914"/>
                  </a:lnTo>
                  <a:lnTo>
                    <a:pt x="22" y="1909"/>
                  </a:lnTo>
                  <a:lnTo>
                    <a:pt x="13" y="1914"/>
                  </a:lnTo>
                  <a:lnTo>
                    <a:pt x="7" y="1919"/>
                  </a:lnTo>
                  <a:lnTo>
                    <a:pt x="12" y="1923"/>
                  </a:lnTo>
                  <a:lnTo>
                    <a:pt x="15" y="1930"/>
                  </a:lnTo>
                  <a:lnTo>
                    <a:pt x="12" y="1939"/>
                  </a:lnTo>
                  <a:lnTo>
                    <a:pt x="1" y="1937"/>
                  </a:lnTo>
                  <a:lnTo>
                    <a:pt x="0" y="1929"/>
                  </a:lnTo>
                  <a:lnTo>
                    <a:pt x="4" y="1908"/>
                  </a:lnTo>
                  <a:lnTo>
                    <a:pt x="12" y="1903"/>
                  </a:lnTo>
                  <a:lnTo>
                    <a:pt x="20" y="1896"/>
                  </a:lnTo>
                  <a:lnTo>
                    <a:pt x="27" y="1885"/>
                  </a:lnTo>
                  <a:lnTo>
                    <a:pt x="36" y="1883"/>
                  </a:lnTo>
                  <a:lnTo>
                    <a:pt x="44" y="1879"/>
                  </a:lnTo>
                  <a:lnTo>
                    <a:pt x="44" y="1871"/>
                  </a:lnTo>
                  <a:lnTo>
                    <a:pt x="42" y="1870"/>
                  </a:lnTo>
                  <a:lnTo>
                    <a:pt x="36" y="1871"/>
                  </a:lnTo>
                  <a:lnTo>
                    <a:pt x="32" y="1869"/>
                  </a:lnTo>
                  <a:lnTo>
                    <a:pt x="29" y="1865"/>
                  </a:lnTo>
                  <a:lnTo>
                    <a:pt x="29" y="1856"/>
                  </a:lnTo>
                  <a:lnTo>
                    <a:pt x="47" y="1853"/>
                  </a:lnTo>
                  <a:lnTo>
                    <a:pt x="55" y="1855"/>
                  </a:lnTo>
                  <a:lnTo>
                    <a:pt x="59" y="1859"/>
                  </a:lnTo>
                  <a:lnTo>
                    <a:pt x="66" y="1853"/>
                  </a:lnTo>
                  <a:lnTo>
                    <a:pt x="72" y="1856"/>
                  </a:lnTo>
                  <a:lnTo>
                    <a:pt x="79" y="1860"/>
                  </a:lnTo>
                  <a:lnTo>
                    <a:pt x="76" y="1867"/>
                  </a:lnTo>
                  <a:lnTo>
                    <a:pt x="77" y="1874"/>
                  </a:lnTo>
                  <a:lnTo>
                    <a:pt x="82" y="1869"/>
                  </a:lnTo>
                  <a:lnTo>
                    <a:pt x="82" y="1876"/>
                  </a:lnTo>
                  <a:lnTo>
                    <a:pt x="76" y="1883"/>
                  </a:lnTo>
                  <a:lnTo>
                    <a:pt x="74" y="1890"/>
                  </a:lnTo>
                  <a:lnTo>
                    <a:pt x="79" y="1897"/>
                  </a:lnTo>
                  <a:lnTo>
                    <a:pt x="86" y="1898"/>
                  </a:lnTo>
                  <a:lnTo>
                    <a:pt x="91" y="1888"/>
                  </a:lnTo>
                  <a:lnTo>
                    <a:pt x="96" y="1882"/>
                  </a:lnTo>
                  <a:lnTo>
                    <a:pt x="97" y="1888"/>
                  </a:lnTo>
                  <a:lnTo>
                    <a:pt x="94" y="1899"/>
                  </a:lnTo>
                  <a:lnTo>
                    <a:pt x="94" y="1906"/>
                  </a:lnTo>
                  <a:lnTo>
                    <a:pt x="99" y="1903"/>
                  </a:lnTo>
                  <a:lnTo>
                    <a:pt x="101" y="1896"/>
                  </a:lnTo>
                  <a:lnTo>
                    <a:pt x="104" y="1892"/>
                  </a:lnTo>
                  <a:lnTo>
                    <a:pt x="112" y="1886"/>
                  </a:lnTo>
                  <a:lnTo>
                    <a:pt x="118" y="1882"/>
                  </a:lnTo>
                  <a:lnTo>
                    <a:pt x="118" y="1879"/>
                  </a:lnTo>
                  <a:lnTo>
                    <a:pt x="120" y="1870"/>
                  </a:lnTo>
                  <a:lnTo>
                    <a:pt x="125" y="1859"/>
                  </a:lnTo>
                  <a:lnTo>
                    <a:pt x="125" y="1852"/>
                  </a:lnTo>
                  <a:lnTo>
                    <a:pt x="120" y="1855"/>
                  </a:lnTo>
                  <a:lnTo>
                    <a:pt x="117" y="1860"/>
                  </a:lnTo>
                  <a:lnTo>
                    <a:pt x="115" y="1866"/>
                  </a:lnTo>
                  <a:lnTo>
                    <a:pt x="108" y="1880"/>
                  </a:lnTo>
                  <a:lnTo>
                    <a:pt x="110" y="1855"/>
                  </a:lnTo>
                  <a:lnTo>
                    <a:pt x="113" y="1850"/>
                  </a:lnTo>
                  <a:lnTo>
                    <a:pt x="114" y="1849"/>
                  </a:lnTo>
                  <a:lnTo>
                    <a:pt x="128" y="1847"/>
                  </a:lnTo>
                  <a:lnTo>
                    <a:pt x="119" y="1844"/>
                  </a:lnTo>
                  <a:lnTo>
                    <a:pt x="119" y="1839"/>
                  </a:lnTo>
                  <a:lnTo>
                    <a:pt x="124" y="1834"/>
                  </a:lnTo>
                  <a:lnTo>
                    <a:pt x="131" y="1831"/>
                  </a:lnTo>
                  <a:lnTo>
                    <a:pt x="131" y="1827"/>
                  </a:lnTo>
                  <a:lnTo>
                    <a:pt x="124" y="1828"/>
                  </a:lnTo>
                  <a:lnTo>
                    <a:pt x="112" y="1833"/>
                  </a:lnTo>
                  <a:lnTo>
                    <a:pt x="113" y="1823"/>
                  </a:lnTo>
                  <a:lnTo>
                    <a:pt x="117" y="1818"/>
                  </a:lnTo>
                  <a:lnTo>
                    <a:pt x="122" y="1813"/>
                  </a:lnTo>
                  <a:lnTo>
                    <a:pt x="126" y="1812"/>
                  </a:lnTo>
                  <a:lnTo>
                    <a:pt x="134" y="1818"/>
                  </a:lnTo>
                  <a:lnTo>
                    <a:pt x="140" y="1821"/>
                  </a:lnTo>
                  <a:lnTo>
                    <a:pt x="144" y="1824"/>
                  </a:lnTo>
                  <a:lnTo>
                    <a:pt x="150" y="1823"/>
                  </a:lnTo>
                  <a:lnTo>
                    <a:pt x="150" y="1816"/>
                  </a:lnTo>
                  <a:lnTo>
                    <a:pt x="142" y="1816"/>
                  </a:lnTo>
                  <a:lnTo>
                    <a:pt x="129" y="1807"/>
                  </a:lnTo>
                  <a:lnTo>
                    <a:pt x="120" y="1806"/>
                  </a:lnTo>
                  <a:lnTo>
                    <a:pt x="122" y="1795"/>
                  </a:lnTo>
                  <a:lnTo>
                    <a:pt x="122" y="1789"/>
                  </a:lnTo>
                  <a:lnTo>
                    <a:pt x="126" y="1786"/>
                  </a:lnTo>
                  <a:lnTo>
                    <a:pt x="136" y="1786"/>
                  </a:lnTo>
                  <a:lnTo>
                    <a:pt x="145" y="1784"/>
                  </a:lnTo>
                  <a:lnTo>
                    <a:pt x="156" y="1773"/>
                  </a:lnTo>
                  <a:lnTo>
                    <a:pt x="157" y="1767"/>
                  </a:lnTo>
                  <a:lnTo>
                    <a:pt x="157" y="1750"/>
                  </a:lnTo>
                  <a:lnTo>
                    <a:pt x="153" y="1742"/>
                  </a:lnTo>
                  <a:lnTo>
                    <a:pt x="149" y="1740"/>
                  </a:lnTo>
                  <a:lnTo>
                    <a:pt x="136" y="1729"/>
                  </a:lnTo>
                  <a:lnTo>
                    <a:pt x="130" y="1726"/>
                  </a:lnTo>
                  <a:lnTo>
                    <a:pt x="126" y="1723"/>
                  </a:lnTo>
                  <a:lnTo>
                    <a:pt x="126" y="1720"/>
                  </a:lnTo>
                  <a:lnTo>
                    <a:pt x="128" y="1720"/>
                  </a:lnTo>
                  <a:lnTo>
                    <a:pt x="129" y="1718"/>
                  </a:lnTo>
                  <a:lnTo>
                    <a:pt x="135" y="1711"/>
                  </a:lnTo>
                  <a:lnTo>
                    <a:pt x="137" y="1704"/>
                  </a:lnTo>
                  <a:lnTo>
                    <a:pt x="141" y="1697"/>
                  </a:lnTo>
                  <a:lnTo>
                    <a:pt x="146" y="1691"/>
                  </a:lnTo>
                  <a:lnTo>
                    <a:pt x="144" y="1686"/>
                  </a:lnTo>
                  <a:lnTo>
                    <a:pt x="146" y="1680"/>
                  </a:lnTo>
                  <a:lnTo>
                    <a:pt x="140" y="1675"/>
                  </a:lnTo>
                  <a:lnTo>
                    <a:pt x="139" y="1667"/>
                  </a:lnTo>
                  <a:lnTo>
                    <a:pt x="140" y="1661"/>
                  </a:lnTo>
                  <a:lnTo>
                    <a:pt x="142" y="1656"/>
                  </a:lnTo>
                  <a:lnTo>
                    <a:pt x="149" y="1651"/>
                  </a:lnTo>
                  <a:lnTo>
                    <a:pt x="153" y="1633"/>
                  </a:lnTo>
                  <a:lnTo>
                    <a:pt x="151" y="1612"/>
                  </a:lnTo>
                  <a:lnTo>
                    <a:pt x="158" y="1601"/>
                  </a:lnTo>
                  <a:lnTo>
                    <a:pt x="166" y="1603"/>
                  </a:lnTo>
                  <a:lnTo>
                    <a:pt x="161" y="1597"/>
                  </a:lnTo>
                  <a:lnTo>
                    <a:pt x="155" y="1587"/>
                  </a:lnTo>
                  <a:lnTo>
                    <a:pt x="160" y="1578"/>
                  </a:lnTo>
                  <a:lnTo>
                    <a:pt x="167" y="1580"/>
                  </a:lnTo>
                  <a:lnTo>
                    <a:pt x="172" y="1594"/>
                  </a:lnTo>
                  <a:lnTo>
                    <a:pt x="172" y="1583"/>
                  </a:lnTo>
                  <a:lnTo>
                    <a:pt x="171" y="1562"/>
                  </a:lnTo>
                  <a:lnTo>
                    <a:pt x="162" y="1562"/>
                  </a:lnTo>
                  <a:lnTo>
                    <a:pt x="153" y="1558"/>
                  </a:lnTo>
                  <a:lnTo>
                    <a:pt x="156" y="1548"/>
                  </a:lnTo>
                  <a:lnTo>
                    <a:pt x="166" y="1541"/>
                  </a:lnTo>
                  <a:lnTo>
                    <a:pt x="172" y="1540"/>
                  </a:lnTo>
                  <a:lnTo>
                    <a:pt x="178" y="1533"/>
                  </a:lnTo>
                  <a:lnTo>
                    <a:pt x="178" y="1532"/>
                  </a:lnTo>
                  <a:lnTo>
                    <a:pt x="169" y="1536"/>
                  </a:lnTo>
                  <a:lnTo>
                    <a:pt x="163" y="1536"/>
                  </a:lnTo>
                  <a:lnTo>
                    <a:pt x="157" y="1533"/>
                  </a:lnTo>
                  <a:lnTo>
                    <a:pt x="151" y="1525"/>
                  </a:lnTo>
                  <a:lnTo>
                    <a:pt x="141" y="1525"/>
                  </a:lnTo>
                  <a:lnTo>
                    <a:pt x="135" y="1528"/>
                  </a:lnTo>
                  <a:lnTo>
                    <a:pt x="134" y="1535"/>
                  </a:lnTo>
                  <a:lnTo>
                    <a:pt x="130" y="1540"/>
                  </a:lnTo>
                  <a:lnTo>
                    <a:pt x="117" y="1543"/>
                  </a:lnTo>
                  <a:lnTo>
                    <a:pt x="103" y="1537"/>
                  </a:lnTo>
                  <a:lnTo>
                    <a:pt x="104" y="1531"/>
                  </a:lnTo>
                  <a:lnTo>
                    <a:pt x="101" y="1525"/>
                  </a:lnTo>
                  <a:lnTo>
                    <a:pt x="97" y="1524"/>
                  </a:lnTo>
                  <a:lnTo>
                    <a:pt x="93" y="1516"/>
                  </a:lnTo>
                  <a:lnTo>
                    <a:pt x="92" y="1504"/>
                  </a:lnTo>
                  <a:lnTo>
                    <a:pt x="93" y="1489"/>
                  </a:lnTo>
                  <a:lnTo>
                    <a:pt x="96" y="1466"/>
                  </a:lnTo>
                  <a:lnTo>
                    <a:pt x="101" y="1454"/>
                  </a:lnTo>
                  <a:lnTo>
                    <a:pt x="102" y="1407"/>
                  </a:lnTo>
                  <a:lnTo>
                    <a:pt x="112" y="1402"/>
                  </a:lnTo>
                  <a:lnTo>
                    <a:pt x="113" y="1396"/>
                  </a:lnTo>
                  <a:lnTo>
                    <a:pt x="118" y="1390"/>
                  </a:lnTo>
                  <a:lnTo>
                    <a:pt x="122" y="1379"/>
                  </a:lnTo>
                  <a:lnTo>
                    <a:pt x="120" y="1349"/>
                  </a:lnTo>
                  <a:lnTo>
                    <a:pt x="115" y="1329"/>
                  </a:lnTo>
                  <a:lnTo>
                    <a:pt x="108" y="1314"/>
                  </a:lnTo>
                  <a:lnTo>
                    <a:pt x="108" y="1311"/>
                  </a:lnTo>
                  <a:lnTo>
                    <a:pt x="109" y="1311"/>
                  </a:lnTo>
                  <a:lnTo>
                    <a:pt x="112" y="1285"/>
                  </a:lnTo>
                  <a:lnTo>
                    <a:pt x="109" y="1274"/>
                  </a:lnTo>
                  <a:lnTo>
                    <a:pt x="104" y="1261"/>
                  </a:lnTo>
                  <a:lnTo>
                    <a:pt x="106" y="1244"/>
                  </a:lnTo>
                  <a:lnTo>
                    <a:pt x="106" y="1225"/>
                  </a:lnTo>
                  <a:lnTo>
                    <a:pt x="113" y="1215"/>
                  </a:lnTo>
                  <a:lnTo>
                    <a:pt x="122" y="1219"/>
                  </a:lnTo>
                  <a:lnTo>
                    <a:pt x="130" y="1215"/>
                  </a:lnTo>
                  <a:lnTo>
                    <a:pt x="129" y="1182"/>
                  </a:lnTo>
                  <a:lnTo>
                    <a:pt x="134" y="1178"/>
                  </a:lnTo>
                  <a:lnTo>
                    <a:pt x="137" y="1182"/>
                  </a:lnTo>
                  <a:lnTo>
                    <a:pt x="141" y="1180"/>
                  </a:lnTo>
                  <a:lnTo>
                    <a:pt x="149" y="1161"/>
                  </a:lnTo>
                  <a:lnTo>
                    <a:pt x="152" y="1139"/>
                  </a:lnTo>
                  <a:lnTo>
                    <a:pt x="158" y="1132"/>
                  </a:lnTo>
                  <a:lnTo>
                    <a:pt x="162" y="1116"/>
                  </a:lnTo>
                  <a:lnTo>
                    <a:pt x="166" y="1105"/>
                  </a:lnTo>
                  <a:lnTo>
                    <a:pt x="182" y="1076"/>
                  </a:lnTo>
                  <a:lnTo>
                    <a:pt x="183" y="1068"/>
                  </a:lnTo>
                  <a:lnTo>
                    <a:pt x="194" y="1037"/>
                  </a:lnTo>
                  <a:lnTo>
                    <a:pt x="195" y="1025"/>
                  </a:lnTo>
                  <a:lnTo>
                    <a:pt x="196" y="1024"/>
                  </a:lnTo>
                  <a:lnTo>
                    <a:pt x="204" y="994"/>
                  </a:lnTo>
                  <a:lnTo>
                    <a:pt x="210" y="987"/>
                  </a:lnTo>
                  <a:lnTo>
                    <a:pt x="210" y="950"/>
                  </a:lnTo>
                  <a:lnTo>
                    <a:pt x="217" y="939"/>
                  </a:lnTo>
                  <a:lnTo>
                    <a:pt x="221" y="928"/>
                  </a:lnTo>
                  <a:lnTo>
                    <a:pt x="221" y="903"/>
                  </a:lnTo>
                  <a:lnTo>
                    <a:pt x="216" y="882"/>
                  </a:lnTo>
                  <a:lnTo>
                    <a:pt x="215" y="855"/>
                  </a:lnTo>
                  <a:lnTo>
                    <a:pt x="210" y="821"/>
                  </a:lnTo>
                  <a:lnTo>
                    <a:pt x="209" y="789"/>
                  </a:lnTo>
                  <a:lnTo>
                    <a:pt x="211" y="763"/>
                  </a:lnTo>
                  <a:lnTo>
                    <a:pt x="223" y="756"/>
                  </a:lnTo>
                  <a:lnTo>
                    <a:pt x="228" y="737"/>
                  </a:lnTo>
                  <a:lnTo>
                    <a:pt x="226" y="731"/>
                  </a:lnTo>
                  <a:lnTo>
                    <a:pt x="226" y="719"/>
                  </a:lnTo>
                  <a:lnTo>
                    <a:pt x="219" y="698"/>
                  </a:lnTo>
                  <a:lnTo>
                    <a:pt x="216" y="694"/>
                  </a:lnTo>
                  <a:lnTo>
                    <a:pt x="217" y="685"/>
                  </a:lnTo>
                  <a:lnTo>
                    <a:pt x="220" y="678"/>
                  </a:lnTo>
                  <a:lnTo>
                    <a:pt x="231" y="664"/>
                  </a:lnTo>
                  <a:lnTo>
                    <a:pt x="236" y="643"/>
                  </a:lnTo>
                  <a:lnTo>
                    <a:pt x="242" y="606"/>
                  </a:lnTo>
                  <a:lnTo>
                    <a:pt x="251" y="591"/>
                  </a:lnTo>
                  <a:lnTo>
                    <a:pt x="251" y="572"/>
                  </a:lnTo>
                  <a:lnTo>
                    <a:pt x="253" y="565"/>
                  </a:lnTo>
                  <a:lnTo>
                    <a:pt x="257" y="562"/>
                  </a:lnTo>
                  <a:lnTo>
                    <a:pt x="262" y="548"/>
                  </a:lnTo>
                  <a:lnTo>
                    <a:pt x="263" y="530"/>
                  </a:lnTo>
                  <a:lnTo>
                    <a:pt x="265" y="521"/>
                  </a:lnTo>
                  <a:lnTo>
                    <a:pt x="265" y="511"/>
                  </a:lnTo>
                  <a:lnTo>
                    <a:pt x="262" y="497"/>
                  </a:lnTo>
                  <a:lnTo>
                    <a:pt x="262" y="483"/>
                  </a:lnTo>
                  <a:lnTo>
                    <a:pt x="264" y="475"/>
                  </a:lnTo>
                  <a:lnTo>
                    <a:pt x="268" y="467"/>
                  </a:lnTo>
                  <a:lnTo>
                    <a:pt x="275" y="461"/>
                  </a:lnTo>
                  <a:lnTo>
                    <a:pt x="275" y="452"/>
                  </a:lnTo>
                  <a:lnTo>
                    <a:pt x="275" y="438"/>
                  </a:lnTo>
                  <a:lnTo>
                    <a:pt x="274" y="423"/>
                  </a:lnTo>
                  <a:lnTo>
                    <a:pt x="274" y="375"/>
                  </a:lnTo>
                  <a:lnTo>
                    <a:pt x="276" y="363"/>
                  </a:lnTo>
                  <a:lnTo>
                    <a:pt x="276" y="351"/>
                  </a:lnTo>
                  <a:lnTo>
                    <a:pt x="270" y="343"/>
                  </a:lnTo>
                  <a:lnTo>
                    <a:pt x="270" y="337"/>
                  </a:lnTo>
                  <a:lnTo>
                    <a:pt x="274" y="324"/>
                  </a:lnTo>
                  <a:lnTo>
                    <a:pt x="279" y="317"/>
                  </a:lnTo>
                  <a:lnTo>
                    <a:pt x="284" y="317"/>
                  </a:lnTo>
                  <a:lnTo>
                    <a:pt x="286" y="310"/>
                  </a:lnTo>
                  <a:lnTo>
                    <a:pt x="289" y="268"/>
                  </a:lnTo>
                  <a:lnTo>
                    <a:pt x="292" y="256"/>
                  </a:lnTo>
                  <a:lnTo>
                    <a:pt x="292" y="244"/>
                  </a:lnTo>
                  <a:lnTo>
                    <a:pt x="296" y="233"/>
                  </a:lnTo>
                  <a:lnTo>
                    <a:pt x="297" y="224"/>
                  </a:lnTo>
                  <a:lnTo>
                    <a:pt x="296" y="222"/>
                  </a:lnTo>
                  <a:lnTo>
                    <a:pt x="290" y="195"/>
                  </a:lnTo>
                  <a:lnTo>
                    <a:pt x="292" y="142"/>
                  </a:lnTo>
                  <a:lnTo>
                    <a:pt x="290" y="132"/>
                  </a:lnTo>
                  <a:lnTo>
                    <a:pt x="287" y="122"/>
                  </a:lnTo>
                  <a:lnTo>
                    <a:pt x="285" y="95"/>
                  </a:lnTo>
                  <a:lnTo>
                    <a:pt x="279" y="57"/>
                  </a:lnTo>
                  <a:lnTo>
                    <a:pt x="274" y="39"/>
                  </a:lnTo>
                  <a:lnTo>
                    <a:pt x="284" y="30"/>
                  </a:lnTo>
                  <a:lnTo>
                    <a:pt x="286" y="30"/>
                  </a:lnTo>
                  <a:lnTo>
                    <a:pt x="303" y="29"/>
                  </a:lnTo>
                  <a:lnTo>
                    <a:pt x="311" y="26"/>
                  </a:lnTo>
                  <a:lnTo>
                    <a:pt x="312" y="25"/>
                  </a:lnTo>
                  <a:lnTo>
                    <a:pt x="313" y="16"/>
                  </a:lnTo>
                  <a:lnTo>
                    <a:pt x="318" y="7"/>
                  </a:lnTo>
                  <a:lnTo>
                    <a:pt x="323" y="2"/>
                  </a:lnTo>
                  <a:lnTo>
                    <a:pt x="325" y="0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23" name="Freeform 242">
              <a:extLst>
                <a:ext uri="{FF2B5EF4-FFF2-40B4-BE49-F238E27FC236}">
                  <a16:creationId xmlns:a16="http://schemas.microsoft.com/office/drawing/2014/main" id="{32157F0D-C309-2541-A66B-5AE90AFB5394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733" y="3162"/>
              <a:ext cx="31" cy="47"/>
            </a:xfrm>
            <a:custGeom>
              <a:avLst/>
              <a:gdLst/>
              <a:ahLst/>
              <a:cxnLst>
                <a:cxn ang="0">
                  <a:pos x="141" y="225"/>
                </a:cxn>
                <a:cxn ang="0">
                  <a:pos x="135" y="231"/>
                </a:cxn>
                <a:cxn ang="0">
                  <a:pos x="115" y="225"/>
                </a:cxn>
                <a:cxn ang="0">
                  <a:pos x="77" y="221"/>
                </a:cxn>
                <a:cxn ang="0">
                  <a:pos x="61" y="225"/>
                </a:cxn>
                <a:cxn ang="0">
                  <a:pos x="35" y="220"/>
                </a:cxn>
                <a:cxn ang="0">
                  <a:pos x="30" y="215"/>
                </a:cxn>
                <a:cxn ang="0">
                  <a:pos x="23" y="213"/>
                </a:cxn>
                <a:cxn ang="0">
                  <a:pos x="30" y="205"/>
                </a:cxn>
                <a:cxn ang="0">
                  <a:pos x="12" y="205"/>
                </a:cxn>
                <a:cxn ang="0">
                  <a:pos x="5" y="202"/>
                </a:cxn>
                <a:cxn ang="0">
                  <a:pos x="0" y="189"/>
                </a:cxn>
                <a:cxn ang="0">
                  <a:pos x="16" y="181"/>
                </a:cxn>
                <a:cxn ang="0">
                  <a:pos x="29" y="176"/>
                </a:cxn>
                <a:cxn ang="0">
                  <a:pos x="36" y="176"/>
                </a:cxn>
                <a:cxn ang="0">
                  <a:pos x="23" y="160"/>
                </a:cxn>
                <a:cxn ang="0">
                  <a:pos x="38" y="165"/>
                </a:cxn>
                <a:cxn ang="0">
                  <a:pos x="64" y="184"/>
                </a:cxn>
                <a:cxn ang="0">
                  <a:pos x="73" y="178"/>
                </a:cxn>
                <a:cxn ang="0">
                  <a:pos x="62" y="171"/>
                </a:cxn>
                <a:cxn ang="0">
                  <a:pos x="81" y="178"/>
                </a:cxn>
                <a:cxn ang="0">
                  <a:pos x="92" y="170"/>
                </a:cxn>
                <a:cxn ang="0">
                  <a:pos x="100" y="176"/>
                </a:cxn>
                <a:cxn ang="0">
                  <a:pos x="106" y="167"/>
                </a:cxn>
                <a:cxn ang="0">
                  <a:pos x="72" y="151"/>
                </a:cxn>
                <a:cxn ang="0">
                  <a:pos x="70" y="113"/>
                </a:cxn>
                <a:cxn ang="0">
                  <a:pos x="82" y="108"/>
                </a:cxn>
                <a:cxn ang="0">
                  <a:pos x="111" y="89"/>
                </a:cxn>
                <a:cxn ang="0">
                  <a:pos x="99" y="79"/>
                </a:cxn>
                <a:cxn ang="0">
                  <a:pos x="66" y="90"/>
                </a:cxn>
                <a:cxn ang="0">
                  <a:pos x="49" y="73"/>
                </a:cxn>
                <a:cxn ang="0">
                  <a:pos x="50" y="51"/>
                </a:cxn>
                <a:cxn ang="0">
                  <a:pos x="60" y="53"/>
                </a:cxn>
                <a:cxn ang="0">
                  <a:pos x="68" y="43"/>
                </a:cxn>
                <a:cxn ang="0">
                  <a:pos x="62" y="30"/>
                </a:cxn>
                <a:cxn ang="0">
                  <a:pos x="67" y="25"/>
                </a:cxn>
                <a:cxn ang="0">
                  <a:pos x="78" y="29"/>
                </a:cxn>
                <a:cxn ang="0">
                  <a:pos x="94" y="5"/>
                </a:cxn>
                <a:cxn ang="0">
                  <a:pos x="115" y="16"/>
                </a:cxn>
                <a:cxn ang="0">
                  <a:pos x="135" y="15"/>
                </a:cxn>
                <a:cxn ang="0">
                  <a:pos x="148" y="17"/>
                </a:cxn>
                <a:cxn ang="0">
                  <a:pos x="152" y="213"/>
                </a:cxn>
              </a:cxnLst>
              <a:rect l="0" t="0" r="r" b="b"/>
              <a:pathLst>
                <a:path w="152" h="235">
                  <a:moveTo>
                    <a:pt x="152" y="225"/>
                  </a:moveTo>
                  <a:lnTo>
                    <a:pt x="141" y="225"/>
                  </a:lnTo>
                  <a:lnTo>
                    <a:pt x="143" y="231"/>
                  </a:lnTo>
                  <a:lnTo>
                    <a:pt x="135" y="231"/>
                  </a:lnTo>
                  <a:lnTo>
                    <a:pt x="129" y="235"/>
                  </a:lnTo>
                  <a:lnTo>
                    <a:pt x="115" y="225"/>
                  </a:lnTo>
                  <a:lnTo>
                    <a:pt x="99" y="221"/>
                  </a:lnTo>
                  <a:lnTo>
                    <a:pt x="77" y="221"/>
                  </a:lnTo>
                  <a:lnTo>
                    <a:pt x="75" y="225"/>
                  </a:lnTo>
                  <a:lnTo>
                    <a:pt x="61" y="225"/>
                  </a:lnTo>
                  <a:lnTo>
                    <a:pt x="41" y="216"/>
                  </a:lnTo>
                  <a:lnTo>
                    <a:pt x="35" y="220"/>
                  </a:lnTo>
                  <a:lnTo>
                    <a:pt x="25" y="219"/>
                  </a:lnTo>
                  <a:lnTo>
                    <a:pt x="30" y="215"/>
                  </a:lnTo>
                  <a:lnTo>
                    <a:pt x="30" y="213"/>
                  </a:lnTo>
                  <a:lnTo>
                    <a:pt x="23" y="213"/>
                  </a:lnTo>
                  <a:lnTo>
                    <a:pt x="24" y="209"/>
                  </a:lnTo>
                  <a:lnTo>
                    <a:pt x="30" y="205"/>
                  </a:lnTo>
                  <a:lnTo>
                    <a:pt x="16" y="202"/>
                  </a:lnTo>
                  <a:lnTo>
                    <a:pt x="12" y="205"/>
                  </a:lnTo>
                  <a:lnTo>
                    <a:pt x="3" y="205"/>
                  </a:lnTo>
                  <a:lnTo>
                    <a:pt x="5" y="202"/>
                  </a:lnTo>
                  <a:lnTo>
                    <a:pt x="5" y="194"/>
                  </a:lnTo>
                  <a:lnTo>
                    <a:pt x="0" y="189"/>
                  </a:lnTo>
                  <a:lnTo>
                    <a:pt x="16" y="186"/>
                  </a:lnTo>
                  <a:lnTo>
                    <a:pt x="16" y="181"/>
                  </a:lnTo>
                  <a:lnTo>
                    <a:pt x="24" y="181"/>
                  </a:lnTo>
                  <a:lnTo>
                    <a:pt x="29" y="176"/>
                  </a:lnTo>
                  <a:lnTo>
                    <a:pt x="34" y="177"/>
                  </a:lnTo>
                  <a:lnTo>
                    <a:pt x="36" y="176"/>
                  </a:lnTo>
                  <a:lnTo>
                    <a:pt x="34" y="167"/>
                  </a:lnTo>
                  <a:lnTo>
                    <a:pt x="23" y="160"/>
                  </a:lnTo>
                  <a:lnTo>
                    <a:pt x="23" y="151"/>
                  </a:lnTo>
                  <a:lnTo>
                    <a:pt x="38" y="165"/>
                  </a:lnTo>
                  <a:lnTo>
                    <a:pt x="59" y="177"/>
                  </a:lnTo>
                  <a:lnTo>
                    <a:pt x="64" y="184"/>
                  </a:lnTo>
                  <a:lnTo>
                    <a:pt x="67" y="181"/>
                  </a:lnTo>
                  <a:lnTo>
                    <a:pt x="73" y="178"/>
                  </a:lnTo>
                  <a:lnTo>
                    <a:pt x="64" y="176"/>
                  </a:lnTo>
                  <a:lnTo>
                    <a:pt x="62" y="171"/>
                  </a:lnTo>
                  <a:lnTo>
                    <a:pt x="68" y="165"/>
                  </a:lnTo>
                  <a:lnTo>
                    <a:pt x="81" y="178"/>
                  </a:lnTo>
                  <a:lnTo>
                    <a:pt x="82" y="167"/>
                  </a:lnTo>
                  <a:lnTo>
                    <a:pt x="92" y="170"/>
                  </a:lnTo>
                  <a:lnTo>
                    <a:pt x="99" y="181"/>
                  </a:lnTo>
                  <a:lnTo>
                    <a:pt x="100" y="176"/>
                  </a:lnTo>
                  <a:lnTo>
                    <a:pt x="110" y="176"/>
                  </a:lnTo>
                  <a:lnTo>
                    <a:pt x="106" y="167"/>
                  </a:lnTo>
                  <a:lnTo>
                    <a:pt x="75" y="156"/>
                  </a:lnTo>
                  <a:lnTo>
                    <a:pt x="72" y="151"/>
                  </a:lnTo>
                  <a:lnTo>
                    <a:pt x="67" y="121"/>
                  </a:lnTo>
                  <a:lnTo>
                    <a:pt x="70" y="113"/>
                  </a:lnTo>
                  <a:lnTo>
                    <a:pt x="79" y="113"/>
                  </a:lnTo>
                  <a:lnTo>
                    <a:pt x="82" y="108"/>
                  </a:lnTo>
                  <a:lnTo>
                    <a:pt x="109" y="101"/>
                  </a:lnTo>
                  <a:lnTo>
                    <a:pt x="111" y="89"/>
                  </a:lnTo>
                  <a:lnTo>
                    <a:pt x="106" y="80"/>
                  </a:lnTo>
                  <a:lnTo>
                    <a:pt x="99" y="79"/>
                  </a:lnTo>
                  <a:lnTo>
                    <a:pt x="87" y="80"/>
                  </a:lnTo>
                  <a:lnTo>
                    <a:pt x="66" y="90"/>
                  </a:lnTo>
                  <a:lnTo>
                    <a:pt x="52" y="80"/>
                  </a:lnTo>
                  <a:lnTo>
                    <a:pt x="49" y="73"/>
                  </a:lnTo>
                  <a:lnTo>
                    <a:pt x="50" y="62"/>
                  </a:lnTo>
                  <a:lnTo>
                    <a:pt x="50" y="51"/>
                  </a:lnTo>
                  <a:lnTo>
                    <a:pt x="55" y="48"/>
                  </a:lnTo>
                  <a:lnTo>
                    <a:pt x="60" y="53"/>
                  </a:lnTo>
                  <a:lnTo>
                    <a:pt x="66" y="52"/>
                  </a:lnTo>
                  <a:lnTo>
                    <a:pt x="68" y="43"/>
                  </a:lnTo>
                  <a:lnTo>
                    <a:pt x="64" y="36"/>
                  </a:lnTo>
                  <a:lnTo>
                    <a:pt x="62" y="30"/>
                  </a:lnTo>
                  <a:lnTo>
                    <a:pt x="52" y="27"/>
                  </a:lnTo>
                  <a:lnTo>
                    <a:pt x="67" y="25"/>
                  </a:lnTo>
                  <a:lnTo>
                    <a:pt x="75" y="31"/>
                  </a:lnTo>
                  <a:lnTo>
                    <a:pt x="78" y="29"/>
                  </a:lnTo>
                  <a:lnTo>
                    <a:pt x="88" y="25"/>
                  </a:lnTo>
                  <a:lnTo>
                    <a:pt x="94" y="5"/>
                  </a:lnTo>
                  <a:lnTo>
                    <a:pt x="106" y="0"/>
                  </a:lnTo>
                  <a:lnTo>
                    <a:pt x="115" y="16"/>
                  </a:lnTo>
                  <a:lnTo>
                    <a:pt x="124" y="17"/>
                  </a:lnTo>
                  <a:lnTo>
                    <a:pt x="135" y="15"/>
                  </a:lnTo>
                  <a:lnTo>
                    <a:pt x="143" y="8"/>
                  </a:lnTo>
                  <a:lnTo>
                    <a:pt x="148" y="17"/>
                  </a:lnTo>
                  <a:lnTo>
                    <a:pt x="151" y="209"/>
                  </a:lnTo>
                  <a:lnTo>
                    <a:pt x="152" y="213"/>
                  </a:lnTo>
                  <a:lnTo>
                    <a:pt x="152" y="225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24" name="Freeform 243">
              <a:extLst>
                <a:ext uri="{FF2B5EF4-FFF2-40B4-BE49-F238E27FC236}">
                  <a16:creationId xmlns:a16="http://schemas.microsoft.com/office/drawing/2014/main" id="{A043B23B-2D90-D342-8545-FA40F7F26D53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964" y="2482"/>
              <a:ext cx="6" cy="5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0" y="9"/>
                </a:cxn>
                <a:cxn ang="0">
                  <a:pos x="0" y="15"/>
                </a:cxn>
                <a:cxn ang="0">
                  <a:pos x="6" y="22"/>
                </a:cxn>
                <a:cxn ang="0">
                  <a:pos x="16" y="23"/>
                </a:cxn>
                <a:cxn ang="0">
                  <a:pos x="23" y="27"/>
                </a:cxn>
                <a:cxn ang="0">
                  <a:pos x="31" y="26"/>
                </a:cxn>
                <a:cxn ang="0">
                  <a:pos x="32" y="19"/>
                </a:cxn>
                <a:cxn ang="0">
                  <a:pos x="26" y="14"/>
                </a:cxn>
                <a:cxn ang="0">
                  <a:pos x="19" y="12"/>
                </a:cxn>
                <a:cxn ang="0">
                  <a:pos x="11" y="7"/>
                </a:cxn>
                <a:cxn ang="0">
                  <a:pos x="7" y="0"/>
                </a:cxn>
              </a:cxnLst>
              <a:rect l="0" t="0" r="r" b="b"/>
              <a:pathLst>
                <a:path w="32" h="27">
                  <a:moveTo>
                    <a:pt x="7" y="0"/>
                  </a:moveTo>
                  <a:lnTo>
                    <a:pt x="0" y="9"/>
                  </a:lnTo>
                  <a:lnTo>
                    <a:pt x="0" y="15"/>
                  </a:lnTo>
                  <a:lnTo>
                    <a:pt x="6" y="22"/>
                  </a:lnTo>
                  <a:lnTo>
                    <a:pt x="16" y="23"/>
                  </a:lnTo>
                  <a:lnTo>
                    <a:pt x="23" y="27"/>
                  </a:lnTo>
                  <a:lnTo>
                    <a:pt x="31" y="26"/>
                  </a:lnTo>
                  <a:lnTo>
                    <a:pt x="32" y="19"/>
                  </a:lnTo>
                  <a:lnTo>
                    <a:pt x="26" y="14"/>
                  </a:lnTo>
                  <a:lnTo>
                    <a:pt x="19" y="12"/>
                  </a:lnTo>
                  <a:lnTo>
                    <a:pt x="11" y="7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25" name="Freeform 244">
              <a:extLst>
                <a:ext uri="{FF2B5EF4-FFF2-40B4-BE49-F238E27FC236}">
                  <a16:creationId xmlns:a16="http://schemas.microsoft.com/office/drawing/2014/main" id="{AFA3103E-41FA-7441-ADA6-CA13E99FB0B3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971" y="2487"/>
              <a:ext cx="4" cy="2"/>
            </a:xfrm>
            <a:custGeom>
              <a:avLst/>
              <a:gdLst/>
              <a:ahLst/>
              <a:cxnLst>
                <a:cxn ang="0">
                  <a:pos x="17" y="8"/>
                </a:cxn>
                <a:cxn ang="0">
                  <a:pos x="11" y="12"/>
                </a:cxn>
                <a:cxn ang="0">
                  <a:pos x="1" y="12"/>
                </a:cxn>
                <a:cxn ang="0">
                  <a:pos x="0" y="11"/>
                </a:cxn>
                <a:cxn ang="0">
                  <a:pos x="0" y="8"/>
                </a:cxn>
                <a:cxn ang="0">
                  <a:pos x="1" y="6"/>
                </a:cxn>
                <a:cxn ang="0">
                  <a:pos x="2" y="6"/>
                </a:cxn>
                <a:cxn ang="0">
                  <a:pos x="8" y="1"/>
                </a:cxn>
                <a:cxn ang="0">
                  <a:pos x="11" y="0"/>
                </a:cxn>
                <a:cxn ang="0">
                  <a:pos x="14" y="0"/>
                </a:cxn>
                <a:cxn ang="0">
                  <a:pos x="18" y="1"/>
                </a:cxn>
                <a:cxn ang="0">
                  <a:pos x="18" y="6"/>
                </a:cxn>
                <a:cxn ang="0">
                  <a:pos x="17" y="8"/>
                </a:cxn>
              </a:cxnLst>
              <a:rect l="0" t="0" r="r" b="b"/>
              <a:pathLst>
                <a:path w="18" h="12">
                  <a:moveTo>
                    <a:pt x="17" y="8"/>
                  </a:moveTo>
                  <a:lnTo>
                    <a:pt x="11" y="12"/>
                  </a:lnTo>
                  <a:lnTo>
                    <a:pt x="1" y="12"/>
                  </a:lnTo>
                  <a:lnTo>
                    <a:pt x="0" y="11"/>
                  </a:lnTo>
                  <a:lnTo>
                    <a:pt x="0" y="8"/>
                  </a:lnTo>
                  <a:lnTo>
                    <a:pt x="1" y="6"/>
                  </a:lnTo>
                  <a:lnTo>
                    <a:pt x="2" y="6"/>
                  </a:lnTo>
                  <a:lnTo>
                    <a:pt x="8" y="1"/>
                  </a:lnTo>
                  <a:lnTo>
                    <a:pt x="11" y="0"/>
                  </a:lnTo>
                  <a:lnTo>
                    <a:pt x="14" y="0"/>
                  </a:lnTo>
                  <a:lnTo>
                    <a:pt x="18" y="1"/>
                  </a:lnTo>
                  <a:lnTo>
                    <a:pt x="18" y="6"/>
                  </a:lnTo>
                  <a:lnTo>
                    <a:pt x="17" y="8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26" name="Freeform 245">
              <a:extLst>
                <a:ext uri="{FF2B5EF4-FFF2-40B4-BE49-F238E27FC236}">
                  <a16:creationId xmlns:a16="http://schemas.microsoft.com/office/drawing/2014/main" id="{10D02044-8025-4E40-B5AF-13FFA10C5004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962" y="2489"/>
              <a:ext cx="23" cy="17"/>
            </a:xfrm>
            <a:custGeom>
              <a:avLst/>
              <a:gdLst/>
              <a:ahLst/>
              <a:cxnLst>
                <a:cxn ang="0">
                  <a:pos x="116" y="9"/>
                </a:cxn>
                <a:cxn ang="0">
                  <a:pos x="116" y="33"/>
                </a:cxn>
                <a:cxn ang="0">
                  <a:pos x="116" y="38"/>
                </a:cxn>
                <a:cxn ang="0">
                  <a:pos x="96" y="64"/>
                </a:cxn>
                <a:cxn ang="0">
                  <a:pos x="82" y="75"/>
                </a:cxn>
                <a:cxn ang="0">
                  <a:pos x="70" y="80"/>
                </a:cxn>
                <a:cxn ang="0">
                  <a:pos x="42" y="87"/>
                </a:cxn>
                <a:cxn ang="0">
                  <a:pos x="37" y="86"/>
                </a:cxn>
                <a:cxn ang="0">
                  <a:pos x="16" y="86"/>
                </a:cxn>
                <a:cxn ang="0">
                  <a:pos x="7" y="82"/>
                </a:cxn>
                <a:cxn ang="0">
                  <a:pos x="4" y="77"/>
                </a:cxn>
                <a:cxn ang="0">
                  <a:pos x="4" y="64"/>
                </a:cxn>
                <a:cxn ang="0">
                  <a:pos x="3" y="54"/>
                </a:cxn>
                <a:cxn ang="0">
                  <a:pos x="3" y="48"/>
                </a:cxn>
                <a:cxn ang="0">
                  <a:pos x="0" y="39"/>
                </a:cxn>
                <a:cxn ang="0">
                  <a:pos x="0" y="16"/>
                </a:cxn>
                <a:cxn ang="0">
                  <a:pos x="4" y="11"/>
                </a:cxn>
                <a:cxn ang="0">
                  <a:pos x="14" y="7"/>
                </a:cxn>
                <a:cxn ang="0">
                  <a:pos x="15" y="4"/>
                </a:cxn>
                <a:cxn ang="0">
                  <a:pos x="25" y="1"/>
                </a:cxn>
                <a:cxn ang="0">
                  <a:pos x="37" y="1"/>
                </a:cxn>
                <a:cxn ang="0">
                  <a:pos x="43" y="1"/>
                </a:cxn>
                <a:cxn ang="0">
                  <a:pos x="55" y="5"/>
                </a:cxn>
                <a:cxn ang="0">
                  <a:pos x="63" y="5"/>
                </a:cxn>
                <a:cxn ang="0">
                  <a:pos x="76" y="1"/>
                </a:cxn>
                <a:cxn ang="0">
                  <a:pos x="95" y="0"/>
                </a:cxn>
                <a:cxn ang="0">
                  <a:pos x="107" y="1"/>
                </a:cxn>
                <a:cxn ang="0">
                  <a:pos x="111" y="4"/>
                </a:cxn>
                <a:cxn ang="0">
                  <a:pos x="114" y="7"/>
                </a:cxn>
                <a:cxn ang="0">
                  <a:pos x="114" y="9"/>
                </a:cxn>
                <a:cxn ang="0">
                  <a:pos x="116" y="9"/>
                </a:cxn>
              </a:cxnLst>
              <a:rect l="0" t="0" r="r" b="b"/>
              <a:pathLst>
                <a:path w="116" h="87">
                  <a:moveTo>
                    <a:pt x="116" y="9"/>
                  </a:moveTo>
                  <a:lnTo>
                    <a:pt x="116" y="33"/>
                  </a:lnTo>
                  <a:lnTo>
                    <a:pt x="116" y="38"/>
                  </a:lnTo>
                  <a:lnTo>
                    <a:pt x="96" y="64"/>
                  </a:lnTo>
                  <a:lnTo>
                    <a:pt x="82" y="75"/>
                  </a:lnTo>
                  <a:lnTo>
                    <a:pt x="70" y="80"/>
                  </a:lnTo>
                  <a:lnTo>
                    <a:pt x="42" y="87"/>
                  </a:lnTo>
                  <a:lnTo>
                    <a:pt x="37" y="86"/>
                  </a:lnTo>
                  <a:lnTo>
                    <a:pt x="16" y="86"/>
                  </a:lnTo>
                  <a:lnTo>
                    <a:pt x="7" y="82"/>
                  </a:lnTo>
                  <a:lnTo>
                    <a:pt x="4" y="77"/>
                  </a:lnTo>
                  <a:lnTo>
                    <a:pt x="4" y="64"/>
                  </a:lnTo>
                  <a:lnTo>
                    <a:pt x="3" y="54"/>
                  </a:lnTo>
                  <a:lnTo>
                    <a:pt x="3" y="48"/>
                  </a:lnTo>
                  <a:lnTo>
                    <a:pt x="0" y="39"/>
                  </a:lnTo>
                  <a:lnTo>
                    <a:pt x="0" y="16"/>
                  </a:lnTo>
                  <a:lnTo>
                    <a:pt x="4" y="11"/>
                  </a:lnTo>
                  <a:lnTo>
                    <a:pt x="14" y="7"/>
                  </a:lnTo>
                  <a:lnTo>
                    <a:pt x="15" y="4"/>
                  </a:lnTo>
                  <a:lnTo>
                    <a:pt x="25" y="1"/>
                  </a:lnTo>
                  <a:lnTo>
                    <a:pt x="37" y="1"/>
                  </a:lnTo>
                  <a:lnTo>
                    <a:pt x="43" y="1"/>
                  </a:lnTo>
                  <a:lnTo>
                    <a:pt x="55" y="5"/>
                  </a:lnTo>
                  <a:lnTo>
                    <a:pt x="63" y="5"/>
                  </a:lnTo>
                  <a:lnTo>
                    <a:pt x="76" y="1"/>
                  </a:lnTo>
                  <a:lnTo>
                    <a:pt x="95" y="0"/>
                  </a:lnTo>
                  <a:lnTo>
                    <a:pt x="107" y="1"/>
                  </a:lnTo>
                  <a:lnTo>
                    <a:pt x="111" y="4"/>
                  </a:lnTo>
                  <a:lnTo>
                    <a:pt x="114" y="7"/>
                  </a:lnTo>
                  <a:lnTo>
                    <a:pt x="114" y="9"/>
                  </a:lnTo>
                  <a:lnTo>
                    <a:pt x="116" y="9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27" name="Freeform 246">
              <a:extLst>
                <a:ext uri="{FF2B5EF4-FFF2-40B4-BE49-F238E27FC236}">
                  <a16:creationId xmlns:a16="http://schemas.microsoft.com/office/drawing/2014/main" id="{65BE572D-D666-3843-B565-A1868CCE19CC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955" y="2487"/>
              <a:ext cx="7" cy="8"/>
            </a:xfrm>
            <a:custGeom>
              <a:avLst/>
              <a:gdLst/>
              <a:ahLst/>
              <a:cxnLst>
                <a:cxn ang="0">
                  <a:pos x="31" y="16"/>
                </a:cxn>
                <a:cxn ang="0">
                  <a:pos x="31" y="18"/>
                </a:cxn>
                <a:cxn ang="0">
                  <a:pos x="24" y="25"/>
                </a:cxn>
                <a:cxn ang="0">
                  <a:pos x="24" y="27"/>
                </a:cxn>
                <a:cxn ang="0">
                  <a:pos x="13" y="38"/>
                </a:cxn>
                <a:cxn ang="0">
                  <a:pos x="5" y="38"/>
                </a:cxn>
                <a:cxn ang="0">
                  <a:pos x="5" y="34"/>
                </a:cxn>
                <a:cxn ang="0">
                  <a:pos x="0" y="30"/>
                </a:cxn>
                <a:cxn ang="0">
                  <a:pos x="0" y="27"/>
                </a:cxn>
                <a:cxn ang="0">
                  <a:pos x="2" y="22"/>
                </a:cxn>
                <a:cxn ang="0">
                  <a:pos x="9" y="15"/>
                </a:cxn>
                <a:cxn ang="0">
                  <a:pos x="10" y="10"/>
                </a:cxn>
                <a:cxn ang="0">
                  <a:pos x="11" y="6"/>
                </a:cxn>
                <a:cxn ang="0">
                  <a:pos x="15" y="5"/>
                </a:cxn>
                <a:cxn ang="0">
                  <a:pos x="24" y="3"/>
                </a:cxn>
                <a:cxn ang="0">
                  <a:pos x="24" y="2"/>
                </a:cxn>
                <a:cxn ang="0">
                  <a:pos x="31" y="0"/>
                </a:cxn>
                <a:cxn ang="0">
                  <a:pos x="31" y="3"/>
                </a:cxn>
                <a:cxn ang="0">
                  <a:pos x="24" y="6"/>
                </a:cxn>
                <a:cxn ang="0">
                  <a:pos x="20" y="10"/>
                </a:cxn>
                <a:cxn ang="0">
                  <a:pos x="20" y="13"/>
                </a:cxn>
                <a:cxn ang="0">
                  <a:pos x="30" y="11"/>
                </a:cxn>
                <a:cxn ang="0">
                  <a:pos x="30" y="15"/>
                </a:cxn>
                <a:cxn ang="0">
                  <a:pos x="31" y="16"/>
                </a:cxn>
              </a:cxnLst>
              <a:rect l="0" t="0" r="r" b="b"/>
              <a:pathLst>
                <a:path w="31" h="38">
                  <a:moveTo>
                    <a:pt x="31" y="16"/>
                  </a:moveTo>
                  <a:lnTo>
                    <a:pt x="31" y="18"/>
                  </a:lnTo>
                  <a:lnTo>
                    <a:pt x="24" y="25"/>
                  </a:lnTo>
                  <a:lnTo>
                    <a:pt x="24" y="27"/>
                  </a:lnTo>
                  <a:lnTo>
                    <a:pt x="13" y="38"/>
                  </a:lnTo>
                  <a:lnTo>
                    <a:pt x="5" y="38"/>
                  </a:lnTo>
                  <a:lnTo>
                    <a:pt x="5" y="34"/>
                  </a:lnTo>
                  <a:lnTo>
                    <a:pt x="0" y="30"/>
                  </a:lnTo>
                  <a:lnTo>
                    <a:pt x="0" y="27"/>
                  </a:lnTo>
                  <a:lnTo>
                    <a:pt x="2" y="22"/>
                  </a:lnTo>
                  <a:lnTo>
                    <a:pt x="9" y="15"/>
                  </a:lnTo>
                  <a:lnTo>
                    <a:pt x="10" y="10"/>
                  </a:lnTo>
                  <a:lnTo>
                    <a:pt x="11" y="6"/>
                  </a:lnTo>
                  <a:lnTo>
                    <a:pt x="15" y="5"/>
                  </a:lnTo>
                  <a:lnTo>
                    <a:pt x="24" y="3"/>
                  </a:lnTo>
                  <a:lnTo>
                    <a:pt x="24" y="2"/>
                  </a:lnTo>
                  <a:lnTo>
                    <a:pt x="31" y="0"/>
                  </a:lnTo>
                  <a:lnTo>
                    <a:pt x="31" y="3"/>
                  </a:lnTo>
                  <a:lnTo>
                    <a:pt x="24" y="6"/>
                  </a:lnTo>
                  <a:lnTo>
                    <a:pt x="20" y="10"/>
                  </a:lnTo>
                  <a:lnTo>
                    <a:pt x="20" y="13"/>
                  </a:lnTo>
                  <a:lnTo>
                    <a:pt x="30" y="11"/>
                  </a:lnTo>
                  <a:lnTo>
                    <a:pt x="30" y="15"/>
                  </a:lnTo>
                  <a:lnTo>
                    <a:pt x="31" y="16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28" name="Freeform 247">
              <a:extLst>
                <a:ext uri="{FF2B5EF4-FFF2-40B4-BE49-F238E27FC236}">
                  <a16:creationId xmlns:a16="http://schemas.microsoft.com/office/drawing/2014/main" id="{D403C51A-CBF9-824E-9AAC-BF47F6CBAD12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967" y="2482"/>
              <a:ext cx="1" cy="1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6" y="5"/>
                </a:cxn>
                <a:cxn ang="0">
                  <a:pos x="5" y="7"/>
                </a:cxn>
                <a:cxn ang="0">
                  <a:pos x="3" y="7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1" y="1"/>
                </a:cxn>
                <a:cxn ang="0">
                  <a:pos x="5" y="0"/>
                </a:cxn>
              </a:cxnLst>
              <a:rect l="0" t="0" r="r" b="b"/>
              <a:pathLst>
                <a:path w="6" h="7">
                  <a:moveTo>
                    <a:pt x="5" y="0"/>
                  </a:moveTo>
                  <a:lnTo>
                    <a:pt x="6" y="5"/>
                  </a:lnTo>
                  <a:lnTo>
                    <a:pt x="5" y="7"/>
                  </a:lnTo>
                  <a:lnTo>
                    <a:pt x="3" y="7"/>
                  </a:lnTo>
                  <a:lnTo>
                    <a:pt x="0" y="7"/>
                  </a:lnTo>
                  <a:lnTo>
                    <a:pt x="0" y="3"/>
                  </a:lnTo>
                  <a:lnTo>
                    <a:pt x="1" y="1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29" name="Freeform 248">
              <a:extLst>
                <a:ext uri="{FF2B5EF4-FFF2-40B4-BE49-F238E27FC236}">
                  <a16:creationId xmlns:a16="http://schemas.microsoft.com/office/drawing/2014/main" id="{894562EA-BE6E-664C-A3CA-9314BF594642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963" y="2487"/>
              <a:ext cx="2" cy="1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8" y="2"/>
                </a:cxn>
                <a:cxn ang="0">
                  <a:pos x="8" y="6"/>
                </a:cxn>
                <a:cxn ang="0">
                  <a:pos x="3" y="6"/>
                </a:cxn>
                <a:cxn ang="0">
                  <a:pos x="0" y="1"/>
                </a:cxn>
                <a:cxn ang="0">
                  <a:pos x="7" y="0"/>
                </a:cxn>
              </a:cxnLst>
              <a:rect l="0" t="0" r="r" b="b"/>
              <a:pathLst>
                <a:path w="8" h="6">
                  <a:moveTo>
                    <a:pt x="7" y="0"/>
                  </a:moveTo>
                  <a:lnTo>
                    <a:pt x="8" y="2"/>
                  </a:lnTo>
                  <a:lnTo>
                    <a:pt x="8" y="6"/>
                  </a:lnTo>
                  <a:lnTo>
                    <a:pt x="3" y="6"/>
                  </a:lnTo>
                  <a:lnTo>
                    <a:pt x="0" y="1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30" name="Freeform 249">
              <a:extLst>
                <a:ext uri="{FF2B5EF4-FFF2-40B4-BE49-F238E27FC236}">
                  <a16:creationId xmlns:a16="http://schemas.microsoft.com/office/drawing/2014/main" id="{7130E30B-5335-A04A-BACD-95C4FF75FE34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706" y="2430"/>
              <a:ext cx="427" cy="448"/>
            </a:xfrm>
            <a:custGeom>
              <a:avLst/>
              <a:gdLst/>
              <a:ahLst/>
              <a:cxnLst>
                <a:cxn ang="0">
                  <a:pos x="598" y="69"/>
                </a:cxn>
                <a:cxn ang="0">
                  <a:pos x="523" y="81"/>
                </a:cxn>
                <a:cxn ang="0">
                  <a:pos x="572" y="165"/>
                </a:cxn>
                <a:cxn ang="0">
                  <a:pos x="503" y="211"/>
                </a:cxn>
                <a:cxn ang="0">
                  <a:pos x="408" y="243"/>
                </a:cxn>
                <a:cxn ang="0">
                  <a:pos x="317" y="186"/>
                </a:cxn>
                <a:cxn ang="0">
                  <a:pos x="225" y="231"/>
                </a:cxn>
                <a:cxn ang="0">
                  <a:pos x="210" y="254"/>
                </a:cxn>
                <a:cxn ang="0">
                  <a:pos x="220" y="460"/>
                </a:cxn>
                <a:cxn ang="0">
                  <a:pos x="83" y="554"/>
                </a:cxn>
                <a:cxn ang="0">
                  <a:pos x="0" y="698"/>
                </a:cxn>
                <a:cxn ang="0">
                  <a:pos x="82" y="806"/>
                </a:cxn>
                <a:cxn ang="0">
                  <a:pos x="180" y="853"/>
                </a:cxn>
                <a:cxn ang="0">
                  <a:pos x="303" y="883"/>
                </a:cxn>
                <a:cxn ang="0">
                  <a:pos x="468" y="840"/>
                </a:cxn>
                <a:cxn ang="0">
                  <a:pos x="573" y="973"/>
                </a:cxn>
                <a:cxn ang="0">
                  <a:pos x="720" y="1039"/>
                </a:cxn>
                <a:cxn ang="0">
                  <a:pos x="749" y="1181"/>
                </a:cxn>
                <a:cxn ang="0">
                  <a:pos x="863" y="1243"/>
                </a:cxn>
                <a:cxn ang="0">
                  <a:pos x="872" y="1398"/>
                </a:cxn>
                <a:cxn ang="0">
                  <a:pos x="901" y="1526"/>
                </a:cxn>
                <a:cxn ang="0">
                  <a:pos x="1000" y="1613"/>
                </a:cxn>
                <a:cxn ang="0">
                  <a:pos x="1059" y="1706"/>
                </a:cxn>
                <a:cxn ang="0">
                  <a:pos x="1054" y="1841"/>
                </a:cxn>
                <a:cxn ang="0">
                  <a:pos x="904" y="2000"/>
                </a:cxn>
                <a:cxn ang="0">
                  <a:pos x="973" y="2055"/>
                </a:cxn>
                <a:cxn ang="0">
                  <a:pos x="1052" y="2092"/>
                </a:cxn>
                <a:cxn ang="0">
                  <a:pos x="1126" y="2180"/>
                </a:cxn>
                <a:cxn ang="0">
                  <a:pos x="1156" y="2196"/>
                </a:cxn>
                <a:cxn ang="0">
                  <a:pos x="1275" y="2045"/>
                </a:cxn>
                <a:cxn ang="0">
                  <a:pos x="1377" y="1895"/>
                </a:cxn>
                <a:cxn ang="0">
                  <a:pos x="1376" y="1762"/>
                </a:cxn>
                <a:cxn ang="0">
                  <a:pos x="1474" y="1650"/>
                </a:cxn>
                <a:cxn ang="0">
                  <a:pos x="1598" y="1588"/>
                </a:cxn>
                <a:cxn ang="0">
                  <a:pos x="1657" y="1570"/>
                </a:cxn>
                <a:cxn ang="0">
                  <a:pos x="1787" y="1512"/>
                </a:cxn>
                <a:cxn ang="0">
                  <a:pos x="1868" y="1305"/>
                </a:cxn>
                <a:cxn ang="0">
                  <a:pos x="1901" y="1102"/>
                </a:cxn>
                <a:cxn ang="0">
                  <a:pos x="1975" y="947"/>
                </a:cxn>
                <a:cxn ang="0">
                  <a:pos x="2115" y="776"/>
                </a:cxn>
                <a:cxn ang="0">
                  <a:pos x="2040" y="565"/>
                </a:cxn>
                <a:cxn ang="0">
                  <a:pos x="1896" y="463"/>
                </a:cxn>
                <a:cxn ang="0">
                  <a:pos x="1659" y="413"/>
                </a:cxn>
                <a:cxn ang="0">
                  <a:pos x="1605" y="404"/>
                </a:cxn>
                <a:cxn ang="0">
                  <a:pos x="1561" y="364"/>
                </a:cxn>
                <a:cxn ang="0">
                  <a:pos x="1403" y="342"/>
                </a:cxn>
                <a:cxn ang="0">
                  <a:pos x="1344" y="419"/>
                </a:cxn>
                <a:cxn ang="0">
                  <a:pos x="1277" y="387"/>
                </a:cxn>
                <a:cxn ang="0">
                  <a:pos x="1238" y="381"/>
                </a:cxn>
                <a:cxn ang="0">
                  <a:pos x="1261" y="339"/>
                </a:cxn>
                <a:cxn ang="0">
                  <a:pos x="1231" y="308"/>
                </a:cxn>
                <a:cxn ang="0">
                  <a:pos x="1312" y="195"/>
                </a:cxn>
                <a:cxn ang="0">
                  <a:pos x="1247" y="69"/>
                </a:cxn>
                <a:cxn ang="0">
                  <a:pos x="1141" y="170"/>
                </a:cxn>
                <a:cxn ang="0">
                  <a:pos x="1034" y="149"/>
                </a:cxn>
                <a:cxn ang="0">
                  <a:pos x="921" y="177"/>
                </a:cxn>
                <a:cxn ang="0">
                  <a:pos x="812" y="213"/>
                </a:cxn>
                <a:cxn ang="0">
                  <a:pos x="774" y="96"/>
                </a:cxn>
                <a:cxn ang="0">
                  <a:pos x="755" y="0"/>
                </a:cxn>
              </a:cxnLst>
              <a:rect l="0" t="0" r="r" b="b"/>
              <a:pathLst>
                <a:path w="2135" h="2241">
                  <a:moveTo>
                    <a:pt x="725" y="3"/>
                  </a:moveTo>
                  <a:lnTo>
                    <a:pt x="725" y="15"/>
                  </a:lnTo>
                  <a:lnTo>
                    <a:pt x="713" y="28"/>
                  </a:lnTo>
                  <a:lnTo>
                    <a:pt x="706" y="35"/>
                  </a:lnTo>
                  <a:lnTo>
                    <a:pt x="702" y="37"/>
                  </a:lnTo>
                  <a:lnTo>
                    <a:pt x="686" y="38"/>
                  </a:lnTo>
                  <a:lnTo>
                    <a:pt x="680" y="42"/>
                  </a:lnTo>
                  <a:lnTo>
                    <a:pt x="672" y="46"/>
                  </a:lnTo>
                  <a:lnTo>
                    <a:pt x="666" y="54"/>
                  </a:lnTo>
                  <a:lnTo>
                    <a:pt x="661" y="57"/>
                  </a:lnTo>
                  <a:lnTo>
                    <a:pt x="632" y="59"/>
                  </a:lnTo>
                  <a:lnTo>
                    <a:pt x="616" y="63"/>
                  </a:lnTo>
                  <a:lnTo>
                    <a:pt x="598" y="69"/>
                  </a:lnTo>
                  <a:lnTo>
                    <a:pt x="594" y="73"/>
                  </a:lnTo>
                  <a:lnTo>
                    <a:pt x="593" y="74"/>
                  </a:lnTo>
                  <a:lnTo>
                    <a:pt x="568" y="73"/>
                  </a:lnTo>
                  <a:lnTo>
                    <a:pt x="550" y="68"/>
                  </a:lnTo>
                  <a:lnTo>
                    <a:pt x="529" y="55"/>
                  </a:lnTo>
                  <a:lnTo>
                    <a:pt x="507" y="53"/>
                  </a:lnTo>
                  <a:lnTo>
                    <a:pt x="500" y="51"/>
                  </a:lnTo>
                  <a:lnTo>
                    <a:pt x="496" y="51"/>
                  </a:lnTo>
                  <a:lnTo>
                    <a:pt x="495" y="51"/>
                  </a:lnTo>
                  <a:lnTo>
                    <a:pt x="496" y="60"/>
                  </a:lnTo>
                  <a:lnTo>
                    <a:pt x="500" y="69"/>
                  </a:lnTo>
                  <a:lnTo>
                    <a:pt x="511" y="74"/>
                  </a:lnTo>
                  <a:lnTo>
                    <a:pt x="523" y="81"/>
                  </a:lnTo>
                  <a:lnTo>
                    <a:pt x="525" y="84"/>
                  </a:lnTo>
                  <a:lnTo>
                    <a:pt x="524" y="96"/>
                  </a:lnTo>
                  <a:lnTo>
                    <a:pt x="521" y="109"/>
                  </a:lnTo>
                  <a:lnTo>
                    <a:pt x="521" y="116"/>
                  </a:lnTo>
                  <a:lnTo>
                    <a:pt x="522" y="121"/>
                  </a:lnTo>
                  <a:lnTo>
                    <a:pt x="527" y="138"/>
                  </a:lnTo>
                  <a:lnTo>
                    <a:pt x="528" y="146"/>
                  </a:lnTo>
                  <a:lnTo>
                    <a:pt x="530" y="152"/>
                  </a:lnTo>
                  <a:lnTo>
                    <a:pt x="545" y="155"/>
                  </a:lnTo>
                  <a:lnTo>
                    <a:pt x="548" y="156"/>
                  </a:lnTo>
                  <a:lnTo>
                    <a:pt x="572" y="155"/>
                  </a:lnTo>
                  <a:lnTo>
                    <a:pt x="572" y="164"/>
                  </a:lnTo>
                  <a:lnTo>
                    <a:pt x="572" y="165"/>
                  </a:lnTo>
                  <a:lnTo>
                    <a:pt x="570" y="168"/>
                  </a:lnTo>
                  <a:lnTo>
                    <a:pt x="559" y="170"/>
                  </a:lnTo>
                  <a:lnTo>
                    <a:pt x="551" y="173"/>
                  </a:lnTo>
                  <a:lnTo>
                    <a:pt x="550" y="176"/>
                  </a:lnTo>
                  <a:lnTo>
                    <a:pt x="545" y="179"/>
                  </a:lnTo>
                  <a:lnTo>
                    <a:pt x="537" y="179"/>
                  </a:lnTo>
                  <a:lnTo>
                    <a:pt x="532" y="187"/>
                  </a:lnTo>
                  <a:lnTo>
                    <a:pt x="527" y="202"/>
                  </a:lnTo>
                  <a:lnTo>
                    <a:pt x="522" y="205"/>
                  </a:lnTo>
                  <a:lnTo>
                    <a:pt x="517" y="207"/>
                  </a:lnTo>
                  <a:lnTo>
                    <a:pt x="512" y="207"/>
                  </a:lnTo>
                  <a:lnTo>
                    <a:pt x="506" y="210"/>
                  </a:lnTo>
                  <a:lnTo>
                    <a:pt x="503" y="211"/>
                  </a:lnTo>
                  <a:lnTo>
                    <a:pt x="501" y="216"/>
                  </a:lnTo>
                  <a:lnTo>
                    <a:pt x="492" y="216"/>
                  </a:lnTo>
                  <a:lnTo>
                    <a:pt x="480" y="221"/>
                  </a:lnTo>
                  <a:lnTo>
                    <a:pt x="478" y="221"/>
                  </a:lnTo>
                  <a:lnTo>
                    <a:pt x="470" y="225"/>
                  </a:lnTo>
                  <a:lnTo>
                    <a:pt x="462" y="229"/>
                  </a:lnTo>
                  <a:lnTo>
                    <a:pt x="457" y="232"/>
                  </a:lnTo>
                  <a:lnTo>
                    <a:pt x="449" y="240"/>
                  </a:lnTo>
                  <a:lnTo>
                    <a:pt x="447" y="241"/>
                  </a:lnTo>
                  <a:lnTo>
                    <a:pt x="428" y="245"/>
                  </a:lnTo>
                  <a:lnTo>
                    <a:pt x="411" y="245"/>
                  </a:lnTo>
                  <a:lnTo>
                    <a:pt x="409" y="243"/>
                  </a:lnTo>
                  <a:lnTo>
                    <a:pt x="408" y="243"/>
                  </a:lnTo>
                  <a:lnTo>
                    <a:pt x="394" y="235"/>
                  </a:lnTo>
                  <a:lnTo>
                    <a:pt x="390" y="231"/>
                  </a:lnTo>
                  <a:lnTo>
                    <a:pt x="387" y="226"/>
                  </a:lnTo>
                  <a:lnTo>
                    <a:pt x="384" y="221"/>
                  </a:lnTo>
                  <a:lnTo>
                    <a:pt x="379" y="214"/>
                  </a:lnTo>
                  <a:lnTo>
                    <a:pt x="379" y="216"/>
                  </a:lnTo>
                  <a:lnTo>
                    <a:pt x="368" y="221"/>
                  </a:lnTo>
                  <a:lnTo>
                    <a:pt x="362" y="192"/>
                  </a:lnTo>
                  <a:lnTo>
                    <a:pt x="354" y="181"/>
                  </a:lnTo>
                  <a:lnTo>
                    <a:pt x="349" y="176"/>
                  </a:lnTo>
                  <a:lnTo>
                    <a:pt x="338" y="176"/>
                  </a:lnTo>
                  <a:lnTo>
                    <a:pt x="319" y="186"/>
                  </a:lnTo>
                  <a:lnTo>
                    <a:pt x="317" y="186"/>
                  </a:lnTo>
                  <a:lnTo>
                    <a:pt x="313" y="179"/>
                  </a:lnTo>
                  <a:lnTo>
                    <a:pt x="309" y="177"/>
                  </a:lnTo>
                  <a:lnTo>
                    <a:pt x="307" y="177"/>
                  </a:lnTo>
                  <a:lnTo>
                    <a:pt x="303" y="182"/>
                  </a:lnTo>
                  <a:lnTo>
                    <a:pt x="302" y="188"/>
                  </a:lnTo>
                  <a:lnTo>
                    <a:pt x="298" y="192"/>
                  </a:lnTo>
                  <a:lnTo>
                    <a:pt x="218" y="192"/>
                  </a:lnTo>
                  <a:lnTo>
                    <a:pt x="217" y="191"/>
                  </a:lnTo>
                  <a:lnTo>
                    <a:pt x="217" y="222"/>
                  </a:lnTo>
                  <a:lnTo>
                    <a:pt x="217" y="222"/>
                  </a:lnTo>
                  <a:lnTo>
                    <a:pt x="217" y="225"/>
                  </a:lnTo>
                  <a:lnTo>
                    <a:pt x="221" y="226"/>
                  </a:lnTo>
                  <a:lnTo>
                    <a:pt x="225" y="231"/>
                  </a:lnTo>
                  <a:lnTo>
                    <a:pt x="232" y="231"/>
                  </a:lnTo>
                  <a:lnTo>
                    <a:pt x="234" y="229"/>
                  </a:lnTo>
                  <a:lnTo>
                    <a:pt x="244" y="227"/>
                  </a:lnTo>
                  <a:lnTo>
                    <a:pt x="249" y="235"/>
                  </a:lnTo>
                  <a:lnTo>
                    <a:pt x="250" y="242"/>
                  </a:lnTo>
                  <a:lnTo>
                    <a:pt x="254" y="252"/>
                  </a:lnTo>
                  <a:lnTo>
                    <a:pt x="254" y="253"/>
                  </a:lnTo>
                  <a:lnTo>
                    <a:pt x="249" y="254"/>
                  </a:lnTo>
                  <a:lnTo>
                    <a:pt x="248" y="252"/>
                  </a:lnTo>
                  <a:lnTo>
                    <a:pt x="244" y="251"/>
                  </a:lnTo>
                  <a:lnTo>
                    <a:pt x="234" y="249"/>
                  </a:lnTo>
                  <a:lnTo>
                    <a:pt x="227" y="252"/>
                  </a:lnTo>
                  <a:lnTo>
                    <a:pt x="210" y="254"/>
                  </a:lnTo>
                  <a:lnTo>
                    <a:pt x="205" y="257"/>
                  </a:lnTo>
                  <a:lnTo>
                    <a:pt x="205" y="295"/>
                  </a:lnTo>
                  <a:lnTo>
                    <a:pt x="210" y="300"/>
                  </a:lnTo>
                  <a:lnTo>
                    <a:pt x="222" y="310"/>
                  </a:lnTo>
                  <a:lnTo>
                    <a:pt x="228" y="316"/>
                  </a:lnTo>
                  <a:lnTo>
                    <a:pt x="233" y="326"/>
                  </a:lnTo>
                  <a:lnTo>
                    <a:pt x="240" y="354"/>
                  </a:lnTo>
                  <a:lnTo>
                    <a:pt x="239" y="360"/>
                  </a:lnTo>
                  <a:lnTo>
                    <a:pt x="238" y="370"/>
                  </a:lnTo>
                  <a:lnTo>
                    <a:pt x="228" y="433"/>
                  </a:lnTo>
                  <a:lnTo>
                    <a:pt x="227" y="434"/>
                  </a:lnTo>
                  <a:lnTo>
                    <a:pt x="223" y="452"/>
                  </a:lnTo>
                  <a:lnTo>
                    <a:pt x="220" y="460"/>
                  </a:lnTo>
                  <a:lnTo>
                    <a:pt x="218" y="472"/>
                  </a:lnTo>
                  <a:lnTo>
                    <a:pt x="217" y="475"/>
                  </a:lnTo>
                  <a:lnTo>
                    <a:pt x="216" y="483"/>
                  </a:lnTo>
                  <a:lnTo>
                    <a:pt x="213" y="498"/>
                  </a:lnTo>
                  <a:lnTo>
                    <a:pt x="211" y="504"/>
                  </a:lnTo>
                  <a:lnTo>
                    <a:pt x="210" y="511"/>
                  </a:lnTo>
                  <a:lnTo>
                    <a:pt x="209" y="514"/>
                  </a:lnTo>
                  <a:lnTo>
                    <a:pt x="202" y="517"/>
                  </a:lnTo>
                  <a:lnTo>
                    <a:pt x="182" y="516"/>
                  </a:lnTo>
                  <a:lnTo>
                    <a:pt x="169" y="521"/>
                  </a:lnTo>
                  <a:lnTo>
                    <a:pt x="118" y="536"/>
                  </a:lnTo>
                  <a:lnTo>
                    <a:pt x="99" y="543"/>
                  </a:lnTo>
                  <a:lnTo>
                    <a:pt x="83" y="554"/>
                  </a:lnTo>
                  <a:lnTo>
                    <a:pt x="72" y="563"/>
                  </a:lnTo>
                  <a:lnTo>
                    <a:pt x="59" y="579"/>
                  </a:lnTo>
                  <a:lnTo>
                    <a:pt x="50" y="591"/>
                  </a:lnTo>
                  <a:lnTo>
                    <a:pt x="41" y="607"/>
                  </a:lnTo>
                  <a:lnTo>
                    <a:pt x="39" y="613"/>
                  </a:lnTo>
                  <a:lnTo>
                    <a:pt x="39" y="643"/>
                  </a:lnTo>
                  <a:lnTo>
                    <a:pt x="30" y="644"/>
                  </a:lnTo>
                  <a:lnTo>
                    <a:pt x="21" y="646"/>
                  </a:lnTo>
                  <a:lnTo>
                    <a:pt x="17" y="651"/>
                  </a:lnTo>
                  <a:lnTo>
                    <a:pt x="13" y="668"/>
                  </a:lnTo>
                  <a:lnTo>
                    <a:pt x="1" y="690"/>
                  </a:lnTo>
                  <a:lnTo>
                    <a:pt x="0" y="694"/>
                  </a:lnTo>
                  <a:lnTo>
                    <a:pt x="0" y="698"/>
                  </a:lnTo>
                  <a:lnTo>
                    <a:pt x="11" y="721"/>
                  </a:lnTo>
                  <a:lnTo>
                    <a:pt x="13" y="733"/>
                  </a:lnTo>
                  <a:lnTo>
                    <a:pt x="14" y="737"/>
                  </a:lnTo>
                  <a:lnTo>
                    <a:pt x="23" y="748"/>
                  </a:lnTo>
                  <a:lnTo>
                    <a:pt x="27" y="756"/>
                  </a:lnTo>
                  <a:lnTo>
                    <a:pt x="39" y="769"/>
                  </a:lnTo>
                  <a:lnTo>
                    <a:pt x="49" y="775"/>
                  </a:lnTo>
                  <a:lnTo>
                    <a:pt x="50" y="784"/>
                  </a:lnTo>
                  <a:lnTo>
                    <a:pt x="44" y="794"/>
                  </a:lnTo>
                  <a:lnTo>
                    <a:pt x="45" y="797"/>
                  </a:lnTo>
                  <a:lnTo>
                    <a:pt x="57" y="801"/>
                  </a:lnTo>
                  <a:lnTo>
                    <a:pt x="77" y="802"/>
                  </a:lnTo>
                  <a:lnTo>
                    <a:pt x="82" y="806"/>
                  </a:lnTo>
                  <a:lnTo>
                    <a:pt x="86" y="811"/>
                  </a:lnTo>
                  <a:lnTo>
                    <a:pt x="88" y="822"/>
                  </a:lnTo>
                  <a:lnTo>
                    <a:pt x="91" y="826"/>
                  </a:lnTo>
                  <a:lnTo>
                    <a:pt x="104" y="829"/>
                  </a:lnTo>
                  <a:lnTo>
                    <a:pt x="119" y="830"/>
                  </a:lnTo>
                  <a:lnTo>
                    <a:pt x="127" y="829"/>
                  </a:lnTo>
                  <a:lnTo>
                    <a:pt x="145" y="819"/>
                  </a:lnTo>
                  <a:lnTo>
                    <a:pt x="167" y="803"/>
                  </a:lnTo>
                  <a:lnTo>
                    <a:pt x="177" y="794"/>
                  </a:lnTo>
                  <a:lnTo>
                    <a:pt x="180" y="792"/>
                  </a:lnTo>
                  <a:lnTo>
                    <a:pt x="180" y="795"/>
                  </a:lnTo>
                  <a:lnTo>
                    <a:pt x="180" y="849"/>
                  </a:lnTo>
                  <a:lnTo>
                    <a:pt x="180" y="853"/>
                  </a:lnTo>
                  <a:lnTo>
                    <a:pt x="180" y="882"/>
                  </a:lnTo>
                  <a:lnTo>
                    <a:pt x="183" y="886"/>
                  </a:lnTo>
                  <a:lnTo>
                    <a:pt x="189" y="889"/>
                  </a:lnTo>
                  <a:lnTo>
                    <a:pt x="194" y="889"/>
                  </a:lnTo>
                  <a:lnTo>
                    <a:pt x="201" y="887"/>
                  </a:lnTo>
                  <a:lnTo>
                    <a:pt x="201" y="887"/>
                  </a:lnTo>
                  <a:lnTo>
                    <a:pt x="209" y="883"/>
                  </a:lnTo>
                  <a:lnTo>
                    <a:pt x="226" y="882"/>
                  </a:lnTo>
                  <a:lnTo>
                    <a:pt x="228" y="880"/>
                  </a:lnTo>
                  <a:lnTo>
                    <a:pt x="236" y="880"/>
                  </a:lnTo>
                  <a:lnTo>
                    <a:pt x="254" y="886"/>
                  </a:lnTo>
                  <a:lnTo>
                    <a:pt x="295" y="887"/>
                  </a:lnTo>
                  <a:lnTo>
                    <a:pt x="303" y="883"/>
                  </a:lnTo>
                  <a:lnTo>
                    <a:pt x="308" y="880"/>
                  </a:lnTo>
                  <a:lnTo>
                    <a:pt x="334" y="871"/>
                  </a:lnTo>
                  <a:lnTo>
                    <a:pt x="341" y="867"/>
                  </a:lnTo>
                  <a:lnTo>
                    <a:pt x="366" y="845"/>
                  </a:lnTo>
                  <a:lnTo>
                    <a:pt x="383" y="826"/>
                  </a:lnTo>
                  <a:lnTo>
                    <a:pt x="389" y="819"/>
                  </a:lnTo>
                  <a:lnTo>
                    <a:pt x="405" y="816"/>
                  </a:lnTo>
                  <a:lnTo>
                    <a:pt x="411" y="816"/>
                  </a:lnTo>
                  <a:lnTo>
                    <a:pt x="438" y="812"/>
                  </a:lnTo>
                  <a:lnTo>
                    <a:pt x="457" y="813"/>
                  </a:lnTo>
                  <a:lnTo>
                    <a:pt x="460" y="816"/>
                  </a:lnTo>
                  <a:lnTo>
                    <a:pt x="465" y="823"/>
                  </a:lnTo>
                  <a:lnTo>
                    <a:pt x="468" y="840"/>
                  </a:lnTo>
                  <a:lnTo>
                    <a:pt x="468" y="872"/>
                  </a:lnTo>
                  <a:lnTo>
                    <a:pt x="467" y="882"/>
                  </a:lnTo>
                  <a:lnTo>
                    <a:pt x="462" y="889"/>
                  </a:lnTo>
                  <a:lnTo>
                    <a:pt x="460" y="893"/>
                  </a:lnTo>
                  <a:lnTo>
                    <a:pt x="459" y="900"/>
                  </a:lnTo>
                  <a:lnTo>
                    <a:pt x="465" y="924"/>
                  </a:lnTo>
                  <a:lnTo>
                    <a:pt x="474" y="937"/>
                  </a:lnTo>
                  <a:lnTo>
                    <a:pt x="481" y="943"/>
                  </a:lnTo>
                  <a:lnTo>
                    <a:pt x="508" y="963"/>
                  </a:lnTo>
                  <a:lnTo>
                    <a:pt x="521" y="967"/>
                  </a:lnTo>
                  <a:lnTo>
                    <a:pt x="538" y="969"/>
                  </a:lnTo>
                  <a:lnTo>
                    <a:pt x="557" y="969"/>
                  </a:lnTo>
                  <a:lnTo>
                    <a:pt x="573" y="973"/>
                  </a:lnTo>
                  <a:lnTo>
                    <a:pt x="580" y="979"/>
                  </a:lnTo>
                  <a:lnTo>
                    <a:pt x="582" y="983"/>
                  </a:lnTo>
                  <a:lnTo>
                    <a:pt x="589" y="991"/>
                  </a:lnTo>
                  <a:lnTo>
                    <a:pt x="597" y="995"/>
                  </a:lnTo>
                  <a:lnTo>
                    <a:pt x="635" y="1005"/>
                  </a:lnTo>
                  <a:lnTo>
                    <a:pt x="651" y="1020"/>
                  </a:lnTo>
                  <a:lnTo>
                    <a:pt x="656" y="1023"/>
                  </a:lnTo>
                  <a:lnTo>
                    <a:pt x="666" y="1023"/>
                  </a:lnTo>
                  <a:lnTo>
                    <a:pt x="675" y="1021"/>
                  </a:lnTo>
                  <a:lnTo>
                    <a:pt x="680" y="1021"/>
                  </a:lnTo>
                  <a:lnTo>
                    <a:pt x="693" y="1023"/>
                  </a:lnTo>
                  <a:lnTo>
                    <a:pt x="712" y="1034"/>
                  </a:lnTo>
                  <a:lnTo>
                    <a:pt x="720" y="1039"/>
                  </a:lnTo>
                  <a:lnTo>
                    <a:pt x="726" y="1050"/>
                  </a:lnTo>
                  <a:lnTo>
                    <a:pt x="731" y="1065"/>
                  </a:lnTo>
                  <a:lnTo>
                    <a:pt x="732" y="1080"/>
                  </a:lnTo>
                  <a:lnTo>
                    <a:pt x="736" y="1088"/>
                  </a:lnTo>
                  <a:lnTo>
                    <a:pt x="739" y="1093"/>
                  </a:lnTo>
                  <a:lnTo>
                    <a:pt x="739" y="1102"/>
                  </a:lnTo>
                  <a:lnTo>
                    <a:pt x="737" y="1119"/>
                  </a:lnTo>
                  <a:lnTo>
                    <a:pt x="729" y="1120"/>
                  </a:lnTo>
                  <a:lnTo>
                    <a:pt x="729" y="1124"/>
                  </a:lnTo>
                  <a:lnTo>
                    <a:pt x="729" y="1129"/>
                  </a:lnTo>
                  <a:lnTo>
                    <a:pt x="736" y="1145"/>
                  </a:lnTo>
                  <a:lnTo>
                    <a:pt x="743" y="1168"/>
                  </a:lnTo>
                  <a:lnTo>
                    <a:pt x="749" y="1181"/>
                  </a:lnTo>
                  <a:lnTo>
                    <a:pt x="764" y="1181"/>
                  </a:lnTo>
                  <a:lnTo>
                    <a:pt x="775" y="1182"/>
                  </a:lnTo>
                  <a:lnTo>
                    <a:pt x="788" y="1182"/>
                  </a:lnTo>
                  <a:lnTo>
                    <a:pt x="793" y="1184"/>
                  </a:lnTo>
                  <a:lnTo>
                    <a:pt x="836" y="1184"/>
                  </a:lnTo>
                  <a:lnTo>
                    <a:pt x="841" y="1185"/>
                  </a:lnTo>
                  <a:lnTo>
                    <a:pt x="844" y="1188"/>
                  </a:lnTo>
                  <a:lnTo>
                    <a:pt x="846" y="1193"/>
                  </a:lnTo>
                  <a:lnTo>
                    <a:pt x="844" y="1203"/>
                  </a:lnTo>
                  <a:lnTo>
                    <a:pt x="841" y="1211"/>
                  </a:lnTo>
                  <a:lnTo>
                    <a:pt x="841" y="1217"/>
                  </a:lnTo>
                  <a:lnTo>
                    <a:pt x="846" y="1237"/>
                  </a:lnTo>
                  <a:lnTo>
                    <a:pt x="863" y="1243"/>
                  </a:lnTo>
                  <a:lnTo>
                    <a:pt x="866" y="1246"/>
                  </a:lnTo>
                  <a:lnTo>
                    <a:pt x="871" y="1260"/>
                  </a:lnTo>
                  <a:lnTo>
                    <a:pt x="881" y="1279"/>
                  </a:lnTo>
                  <a:lnTo>
                    <a:pt x="883" y="1289"/>
                  </a:lnTo>
                  <a:lnTo>
                    <a:pt x="883" y="1312"/>
                  </a:lnTo>
                  <a:lnTo>
                    <a:pt x="882" y="1341"/>
                  </a:lnTo>
                  <a:lnTo>
                    <a:pt x="881" y="1345"/>
                  </a:lnTo>
                  <a:lnTo>
                    <a:pt x="876" y="1356"/>
                  </a:lnTo>
                  <a:lnTo>
                    <a:pt x="871" y="1367"/>
                  </a:lnTo>
                  <a:lnTo>
                    <a:pt x="869" y="1373"/>
                  </a:lnTo>
                  <a:lnTo>
                    <a:pt x="869" y="1381"/>
                  </a:lnTo>
                  <a:lnTo>
                    <a:pt x="871" y="1386"/>
                  </a:lnTo>
                  <a:lnTo>
                    <a:pt x="872" y="1398"/>
                  </a:lnTo>
                  <a:lnTo>
                    <a:pt x="871" y="1399"/>
                  </a:lnTo>
                  <a:lnTo>
                    <a:pt x="863" y="1402"/>
                  </a:lnTo>
                  <a:lnTo>
                    <a:pt x="862" y="1403"/>
                  </a:lnTo>
                  <a:lnTo>
                    <a:pt x="861" y="1408"/>
                  </a:lnTo>
                  <a:lnTo>
                    <a:pt x="861" y="1410"/>
                  </a:lnTo>
                  <a:lnTo>
                    <a:pt x="868" y="1424"/>
                  </a:lnTo>
                  <a:lnTo>
                    <a:pt x="869" y="1426"/>
                  </a:lnTo>
                  <a:lnTo>
                    <a:pt x="871" y="1474"/>
                  </a:lnTo>
                  <a:lnTo>
                    <a:pt x="869" y="1507"/>
                  </a:lnTo>
                  <a:lnTo>
                    <a:pt x="873" y="1516"/>
                  </a:lnTo>
                  <a:lnTo>
                    <a:pt x="879" y="1518"/>
                  </a:lnTo>
                  <a:lnTo>
                    <a:pt x="894" y="1522"/>
                  </a:lnTo>
                  <a:lnTo>
                    <a:pt x="901" y="1526"/>
                  </a:lnTo>
                  <a:lnTo>
                    <a:pt x="919" y="1528"/>
                  </a:lnTo>
                  <a:lnTo>
                    <a:pt x="931" y="1528"/>
                  </a:lnTo>
                  <a:lnTo>
                    <a:pt x="943" y="1527"/>
                  </a:lnTo>
                  <a:lnTo>
                    <a:pt x="948" y="1524"/>
                  </a:lnTo>
                  <a:lnTo>
                    <a:pt x="957" y="1521"/>
                  </a:lnTo>
                  <a:lnTo>
                    <a:pt x="963" y="1526"/>
                  </a:lnTo>
                  <a:lnTo>
                    <a:pt x="986" y="1533"/>
                  </a:lnTo>
                  <a:lnTo>
                    <a:pt x="992" y="1542"/>
                  </a:lnTo>
                  <a:lnTo>
                    <a:pt x="994" y="1548"/>
                  </a:lnTo>
                  <a:lnTo>
                    <a:pt x="996" y="1571"/>
                  </a:lnTo>
                  <a:lnTo>
                    <a:pt x="1000" y="1583"/>
                  </a:lnTo>
                  <a:lnTo>
                    <a:pt x="998" y="1608"/>
                  </a:lnTo>
                  <a:lnTo>
                    <a:pt x="1000" y="1613"/>
                  </a:lnTo>
                  <a:lnTo>
                    <a:pt x="1006" y="1620"/>
                  </a:lnTo>
                  <a:lnTo>
                    <a:pt x="1013" y="1625"/>
                  </a:lnTo>
                  <a:lnTo>
                    <a:pt x="1019" y="1628"/>
                  </a:lnTo>
                  <a:lnTo>
                    <a:pt x="1029" y="1628"/>
                  </a:lnTo>
                  <a:lnTo>
                    <a:pt x="1035" y="1625"/>
                  </a:lnTo>
                  <a:lnTo>
                    <a:pt x="1048" y="1625"/>
                  </a:lnTo>
                  <a:lnTo>
                    <a:pt x="1057" y="1623"/>
                  </a:lnTo>
                  <a:lnTo>
                    <a:pt x="1062" y="1628"/>
                  </a:lnTo>
                  <a:lnTo>
                    <a:pt x="1067" y="1636"/>
                  </a:lnTo>
                  <a:lnTo>
                    <a:pt x="1067" y="1661"/>
                  </a:lnTo>
                  <a:lnTo>
                    <a:pt x="1066" y="1664"/>
                  </a:lnTo>
                  <a:lnTo>
                    <a:pt x="1062" y="1680"/>
                  </a:lnTo>
                  <a:lnTo>
                    <a:pt x="1059" y="1706"/>
                  </a:lnTo>
                  <a:lnTo>
                    <a:pt x="1057" y="1726"/>
                  </a:lnTo>
                  <a:lnTo>
                    <a:pt x="1066" y="1726"/>
                  </a:lnTo>
                  <a:lnTo>
                    <a:pt x="1070" y="1725"/>
                  </a:lnTo>
                  <a:lnTo>
                    <a:pt x="1084" y="1725"/>
                  </a:lnTo>
                  <a:lnTo>
                    <a:pt x="1091" y="1732"/>
                  </a:lnTo>
                  <a:lnTo>
                    <a:pt x="1103" y="1771"/>
                  </a:lnTo>
                  <a:lnTo>
                    <a:pt x="1103" y="1803"/>
                  </a:lnTo>
                  <a:lnTo>
                    <a:pt x="1102" y="1814"/>
                  </a:lnTo>
                  <a:lnTo>
                    <a:pt x="1099" y="1818"/>
                  </a:lnTo>
                  <a:lnTo>
                    <a:pt x="1097" y="1822"/>
                  </a:lnTo>
                  <a:lnTo>
                    <a:pt x="1073" y="1838"/>
                  </a:lnTo>
                  <a:lnTo>
                    <a:pt x="1066" y="1840"/>
                  </a:lnTo>
                  <a:lnTo>
                    <a:pt x="1054" y="1841"/>
                  </a:lnTo>
                  <a:lnTo>
                    <a:pt x="1046" y="1845"/>
                  </a:lnTo>
                  <a:lnTo>
                    <a:pt x="1037" y="1857"/>
                  </a:lnTo>
                  <a:lnTo>
                    <a:pt x="1028" y="1867"/>
                  </a:lnTo>
                  <a:lnTo>
                    <a:pt x="984" y="1905"/>
                  </a:lnTo>
                  <a:lnTo>
                    <a:pt x="982" y="1909"/>
                  </a:lnTo>
                  <a:lnTo>
                    <a:pt x="978" y="1916"/>
                  </a:lnTo>
                  <a:lnTo>
                    <a:pt x="958" y="1941"/>
                  </a:lnTo>
                  <a:lnTo>
                    <a:pt x="955" y="1947"/>
                  </a:lnTo>
                  <a:lnTo>
                    <a:pt x="937" y="1968"/>
                  </a:lnTo>
                  <a:lnTo>
                    <a:pt x="922" y="1980"/>
                  </a:lnTo>
                  <a:lnTo>
                    <a:pt x="915" y="1989"/>
                  </a:lnTo>
                  <a:lnTo>
                    <a:pt x="906" y="1995"/>
                  </a:lnTo>
                  <a:lnTo>
                    <a:pt x="904" y="2000"/>
                  </a:lnTo>
                  <a:lnTo>
                    <a:pt x="895" y="2010"/>
                  </a:lnTo>
                  <a:lnTo>
                    <a:pt x="885" y="2015"/>
                  </a:lnTo>
                  <a:lnTo>
                    <a:pt x="904" y="2017"/>
                  </a:lnTo>
                  <a:lnTo>
                    <a:pt x="911" y="2013"/>
                  </a:lnTo>
                  <a:lnTo>
                    <a:pt x="915" y="2007"/>
                  </a:lnTo>
                  <a:lnTo>
                    <a:pt x="920" y="2005"/>
                  </a:lnTo>
                  <a:lnTo>
                    <a:pt x="925" y="2005"/>
                  </a:lnTo>
                  <a:lnTo>
                    <a:pt x="931" y="2007"/>
                  </a:lnTo>
                  <a:lnTo>
                    <a:pt x="943" y="2017"/>
                  </a:lnTo>
                  <a:lnTo>
                    <a:pt x="948" y="2022"/>
                  </a:lnTo>
                  <a:lnTo>
                    <a:pt x="959" y="2032"/>
                  </a:lnTo>
                  <a:lnTo>
                    <a:pt x="968" y="2040"/>
                  </a:lnTo>
                  <a:lnTo>
                    <a:pt x="973" y="2055"/>
                  </a:lnTo>
                  <a:lnTo>
                    <a:pt x="974" y="2064"/>
                  </a:lnTo>
                  <a:lnTo>
                    <a:pt x="982" y="2065"/>
                  </a:lnTo>
                  <a:lnTo>
                    <a:pt x="986" y="2064"/>
                  </a:lnTo>
                  <a:lnTo>
                    <a:pt x="1000" y="2053"/>
                  </a:lnTo>
                  <a:lnTo>
                    <a:pt x="1005" y="2056"/>
                  </a:lnTo>
                  <a:lnTo>
                    <a:pt x="1006" y="2060"/>
                  </a:lnTo>
                  <a:lnTo>
                    <a:pt x="1011" y="2070"/>
                  </a:lnTo>
                  <a:lnTo>
                    <a:pt x="1018" y="2078"/>
                  </a:lnTo>
                  <a:lnTo>
                    <a:pt x="1021" y="2081"/>
                  </a:lnTo>
                  <a:lnTo>
                    <a:pt x="1025" y="2082"/>
                  </a:lnTo>
                  <a:lnTo>
                    <a:pt x="1033" y="2082"/>
                  </a:lnTo>
                  <a:lnTo>
                    <a:pt x="1040" y="2091"/>
                  </a:lnTo>
                  <a:lnTo>
                    <a:pt x="1052" y="2092"/>
                  </a:lnTo>
                  <a:lnTo>
                    <a:pt x="1055" y="2096"/>
                  </a:lnTo>
                  <a:lnTo>
                    <a:pt x="1062" y="2107"/>
                  </a:lnTo>
                  <a:lnTo>
                    <a:pt x="1068" y="2112"/>
                  </a:lnTo>
                  <a:lnTo>
                    <a:pt x="1077" y="2117"/>
                  </a:lnTo>
                  <a:lnTo>
                    <a:pt x="1082" y="2118"/>
                  </a:lnTo>
                  <a:lnTo>
                    <a:pt x="1097" y="2125"/>
                  </a:lnTo>
                  <a:lnTo>
                    <a:pt x="1100" y="2131"/>
                  </a:lnTo>
                  <a:lnTo>
                    <a:pt x="1104" y="2150"/>
                  </a:lnTo>
                  <a:lnTo>
                    <a:pt x="1107" y="2153"/>
                  </a:lnTo>
                  <a:lnTo>
                    <a:pt x="1127" y="2168"/>
                  </a:lnTo>
                  <a:lnTo>
                    <a:pt x="1132" y="2177"/>
                  </a:lnTo>
                  <a:lnTo>
                    <a:pt x="1131" y="2179"/>
                  </a:lnTo>
                  <a:lnTo>
                    <a:pt x="1126" y="2180"/>
                  </a:lnTo>
                  <a:lnTo>
                    <a:pt x="1124" y="2188"/>
                  </a:lnTo>
                  <a:lnTo>
                    <a:pt x="1121" y="2189"/>
                  </a:lnTo>
                  <a:lnTo>
                    <a:pt x="1116" y="2196"/>
                  </a:lnTo>
                  <a:lnTo>
                    <a:pt x="1114" y="2204"/>
                  </a:lnTo>
                  <a:lnTo>
                    <a:pt x="1114" y="2220"/>
                  </a:lnTo>
                  <a:lnTo>
                    <a:pt x="1111" y="2234"/>
                  </a:lnTo>
                  <a:lnTo>
                    <a:pt x="1113" y="2236"/>
                  </a:lnTo>
                  <a:lnTo>
                    <a:pt x="1116" y="2241"/>
                  </a:lnTo>
                  <a:lnTo>
                    <a:pt x="1116" y="2237"/>
                  </a:lnTo>
                  <a:lnTo>
                    <a:pt x="1121" y="2232"/>
                  </a:lnTo>
                  <a:lnTo>
                    <a:pt x="1130" y="2227"/>
                  </a:lnTo>
                  <a:lnTo>
                    <a:pt x="1145" y="2215"/>
                  </a:lnTo>
                  <a:lnTo>
                    <a:pt x="1156" y="2196"/>
                  </a:lnTo>
                  <a:lnTo>
                    <a:pt x="1167" y="2184"/>
                  </a:lnTo>
                  <a:lnTo>
                    <a:pt x="1173" y="2156"/>
                  </a:lnTo>
                  <a:lnTo>
                    <a:pt x="1178" y="2148"/>
                  </a:lnTo>
                  <a:lnTo>
                    <a:pt x="1193" y="2132"/>
                  </a:lnTo>
                  <a:lnTo>
                    <a:pt x="1199" y="2129"/>
                  </a:lnTo>
                  <a:lnTo>
                    <a:pt x="1221" y="2112"/>
                  </a:lnTo>
                  <a:lnTo>
                    <a:pt x="1229" y="2108"/>
                  </a:lnTo>
                  <a:lnTo>
                    <a:pt x="1238" y="2102"/>
                  </a:lnTo>
                  <a:lnTo>
                    <a:pt x="1244" y="2096"/>
                  </a:lnTo>
                  <a:lnTo>
                    <a:pt x="1247" y="2088"/>
                  </a:lnTo>
                  <a:lnTo>
                    <a:pt x="1253" y="2078"/>
                  </a:lnTo>
                  <a:lnTo>
                    <a:pt x="1267" y="2059"/>
                  </a:lnTo>
                  <a:lnTo>
                    <a:pt x="1275" y="2045"/>
                  </a:lnTo>
                  <a:lnTo>
                    <a:pt x="1286" y="2032"/>
                  </a:lnTo>
                  <a:lnTo>
                    <a:pt x="1291" y="2010"/>
                  </a:lnTo>
                  <a:lnTo>
                    <a:pt x="1303" y="1981"/>
                  </a:lnTo>
                  <a:lnTo>
                    <a:pt x="1309" y="1973"/>
                  </a:lnTo>
                  <a:lnTo>
                    <a:pt x="1314" y="1963"/>
                  </a:lnTo>
                  <a:lnTo>
                    <a:pt x="1318" y="1956"/>
                  </a:lnTo>
                  <a:lnTo>
                    <a:pt x="1324" y="1951"/>
                  </a:lnTo>
                  <a:lnTo>
                    <a:pt x="1339" y="1930"/>
                  </a:lnTo>
                  <a:lnTo>
                    <a:pt x="1346" y="1922"/>
                  </a:lnTo>
                  <a:lnTo>
                    <a:pt x="1352" y="1919"/>
                  </a:lnTo>
                  <a:lnTo>
                    <a:pt x="1363" y="1915"/>
                  </a:lnTo>
                  <a:lnTo>
                    <a:pt x="1368" y="1902"/>
                  </a:lnTo>
                  <a:lnTo>
                    <a:pt x="1377" y="1895"/>
                  </a:lnTo>
                  <a:lnTo>
                    <a:pt x="1380" y="1873"/>
                  </a:lnTo>
                  <a:lnTo>
                    <a:pt x="1382" y="1834"/>
                  </a:lnTo>
                  <a:lnTo>
                    <a:pt x="1384" y="1829"/>
                  </a:lnTo>
                  <a:lnTo>
                    <a:pt x="1390" y="1829"/>
                  </a:lnTo>
                  <a:lnTo>
                    <a:pt x="1392" y="1825"/>
                  </a:lnTo>
                  <a:lnTo>
                    <a:pt x="1389" y="1820"/>
                  </a:lnTo>
                  <a:lnTo>
                    <a:pt x="1382" y="1813"/>
                  </a:lnTo>
                  <a:lnTo>
                    <a:pt x="1380" y="1809"/>
                  </a:lnTo>
                  <a:lnTo>
                    <a:pt x="1380" y="1795"/>
                  </a:lnTo>
                  <a:lnTo>
                    <a:pt x="1378" y="1792"/>
                  </a:lnTo>
                  <a:lnTo>
                    <a:pt x="1378" y="1777"/>
                  </a:lnTo>
                  <a:lnTo>
                    <a:pt x="1376" y="1769"/>
                  </a:lnTo>
                  <a:lnTo>
                    <a:pt x="1376" y="1762"/>
                  </a:lnTo>
                  <a:lnTo>
                    <a:pt x="1378" y="1758"/>
                  </a:lnTo>
                  <a:lnTo>
                    <a:pt x="1380" y="1752"/>
                  </a:lnTo>
                  <a:lnTo>
                    <a:pt x="1380" y="1742"/>
                  </a:lnTo>
                  <a:lnTo>
                    <a:pt x="1390" y="1726"/>
                  </a:lnTo>
                  <a:lnTo>
                    <a:pt x="1395" y="1719"/>
                  </a:lnTo>
                  <a:lnTo>
                    <a:pt x="1409" y="1706"/>
                  </a:lnTo>
                  <a:lnTo>
                    <a:pt x="1428" y="1684"/>
                  </a:lnTo>
                  <a:lnTo>
                    <a:pt x="1431" y="1684"/>
                  </a:lnTo>
                  <a:lnTo>
                    <a:pt x="1436" y="1680"/>
                  </a:lnTo>
                  <a:lnTo>
                    <a:pt x="1446" y="1672"/>
                  </a:lnTo>
                  <a:lnTo>
                    <a:pt x="1459" y="1662"/>
                  </a:lnTo>
                  <a:lnTo>
                    <a:pt x="1464" y="1656"/>
                  </a:lnTo>
                  <a:lnTo>
                    <a:pt x="1474" y="1650"/>
                  </a:lnTo>
                  <a:lnTo>
                    <a:pt x="1487" y="1636"/>
                  </a:lnTo>
                  <a:lnTo>
                    <a:pt x="1501" y="1628"/>
                  </a:lnTo>
                  <a:lnTo>
                    <a:pt x="1511" y="1628"/>
                  </a:lnTo>
                  <a:lnTo>
                    <a:pt x="1516" y="1625"/>
                  </a:lnTo>
                  <a:lnTo>
                    <a:pt x="1522" y="1618"/>
                  </a:lnTo>
                  <a:lnTo>
                    <a:pt x="1533" y="1614"/>
                  </a:lnTo>
                  <a:lnTo>
                    <a:pt x="1550" y="1614"/>
                  </a:lnTo>
                  <a:lnTo>
                    <a:pt x="1561" y="1606"/>
                  </a:lnTo>
                  <a:lnTo>
                    <a:pt x="1565" y="1604"/>
                  </a:lnTo>
                  <a:lnTo>
                    <a:pt x="1573" y="1593"/>
                  </a:lnTo>
                  <a:lnTo>
                    <a:pt x="1578" y="1591"/>
                  </a:lnTo>
                  <a:lnTo>
                    <a:pt x="1591" y="1588"/>
                  </a:lnTo>
                  <a:lnTo>
                    <a:pt x="1598" y="1588"/>
                  </a:lnTo>
                  <a:lnTo>
                    <a:pt x="1600" y="1585"/>
                  </a:lnTo>
                  <a:lnTo>
                    <a:pt x="1600" y="1581"/>
                  </a:lnTo>
                  <a:lnTo>
                    <a:pt x="1597" y="1579"/>
                  </a:lnTo>
                  <a:lnTo>
                    <a:pt x="1597" y="1576"/>
                  </a:lnTo>
                  <a:lnTo>
                    <a:pt x="1605" y="1569"/>
                  </a:lnTo>
                  <a:lnTo>
                    <a:pt x="1608" y="1569"/>
                  </a:lnTo>
                  <a:lnTo>
                    <a:pt x="1608" y="1567"/>
                  </a:lnTo>
                  <a:lnTo>
                    <a:pt x="1609" y="1571"/>
                  </a:lnTo>
                  <a:lnTo>
                    <a:pt x="1615" y="1572"/>
                  </a:lnTo>
                  <a:lnTo>
                    <a:pt x="1638" y="1566"/>
                  </a:lnTo>
                  <a:lnTo>
                    <a:pt x="1643" y="1566"/>
                  </a:lnTo>
                  <a:lnTo>
                    <a:pt x="1647" y="1569"/>
                  </a:lnTo>
                  <a:lnTo>
                    <a:pt x="1657" y="1570"/>
                  </a:lnTo>
                  <a:lnTo>
                    <a:pt x="1673" y="1564"/>
                  </a:lnTo>
                  <a:lnTo>
                    <a:pt x="1680" y="1564"/>
                  </a:lnTo>
                  <a:lnTo>
                    <a:pt x="1686" y="1566"/>
                  </a:lnTo>
                  <a:lnTo>
                    <a:pt x="1697" y="1567"/>
                  </a:lnTo>
                  <a:lnTo>
                    <a:pt x="1708" y="1567"/>
                  </a:lnTo>
                  <a:lnTo>
                    <a:pt x="1732" y="1564"/>
                  </a:lnTo>
                  <a:lnTo>
                    <a:pt x="1736" y="1563"/>
                  </a:lnTo>
                  <a:lnTo>
                    <a:pt x="1740" y="1554"/>
                  </a:lnTo>
                  <a:lnTo>
                    <a:pt x="1743" y="1542"/>
                  </a:lnTo>
                  <a:lnTo>
                    <a:pt x="1751" y="1533"/>
                  </a:lnTo>
                  <a:lnTo>
                    <a:pt x="1759" y="1529"/>
                  </a:lnTo>
                  <a:lnTo>
                    <a:pt x="1778" y="1521"/>
                  </a:lnTo>
                  <a:lnTo>
                    <a:pt x="1787" y="1512"/>
                  </a:lnTo>
                  <a:lnTo>
                    <a:pt x="1791" y="1505"/>
                  </a:lnTo>
                  <a:lnTo>
                    <a:pt x="1792" y="1497"/>
                  </a:lnTo>
                  <a:lnTo>
                    <a:pt x="1793" y="1483"/>
                  </a:lnTo>
                  <a:lnTo>
                    <a:pt x="1796" y="1469"/>
                  </a:lnTo>
                  <a:lnTo>
                    <a:pt x="1808" y="1452"/>
                  </a:lnTo>
                  <a:lnTo>
                    <a:pt x="1825" y="1431"/>
                  </a:lnTo>
                  <a:lnTo>
                    <a:pt x="1834" y="1416"/>
                  </a:lnTo>
                  <a:lnTo>
                    <a:pt x="1845" y="1388"/>
                  </a:lnTo>
                  <a:lnTo>
                    <a:pt x="1858" y="1373"/>
                  </a:lnTo>
                  <a:lnTo>
                    <a:pt x="1864" y="1365"/>
                  </a:lnTo>
                  <a:lnTo>
                    <a:pt x="1867" y="1335"/>
                  </a:lnTo>
                  <a:lnTo>
                    <a:pt x="1867" y="1318"/>
                  </a:lnTo>
                  <a:lnTo>
                    <a:pt x="1868" y="1305"/>
                  </a:lnTo>
                  <a:lnTo>
                    <a:pt x="1872" y="1291"/>
                  </a:lnTo>
                  <a:lnTo>
                    <a:pt x="1878" y="1282"/>
                  </a:lnTo>
                  <a:lnTo>
                    <a:pt x="1890" y="1268"/>
                  </a:lnTo>
                  <a:lnTo>
                    <a:pt x="1894" y="1260"/>
                  </a:lnTo>
                  <a:lnTo>
                    <a:pt x="1894" y="1244"/>
                  </a:lnTo>
                  <a:lnTo>
                    <a:pt x="1898" y="1206"/>
                  </a:lnTo>
                  <a:lnTo>
                    <a:pt x="1900" y="1199"/>
                  </a:lnTo>
                  <a:lnTo>
                    <a:pt x="1904" y="1173"/>
                  </a:lnTo>
                  <a:lnTo>
                    <a:pt x="1907" y="1156"/>
                  </a:lnTo>
                  <a:lnTo>
                    <a:pt x="1906" y="1144"/>
                  </a:lnTo>
                  <a:lnTo>
                    <a:pt x="1904" y="1134"/>
                  </a:lnTo>
                  <a:lnTo>
                    <a:pt x="1904" y="1111"/>
                  </a:lnTo>
                  <a:lnTo>
                    <a:pt x="1901" y="1102"/>
                  </a:lnTo>
                  <a:lnTo>
                    <a:pt x="1901" y="1080"/>
                  </a:lnTo>
                  <a:lnTo>
                    <a:pt x="1904" y="1052"/>
                  </a:lnTo>
                  <a:lnTo>
                    <a:pt x="1907" y="1034"/>
                  </a:lnTo>
                  <a:lnTo>
                    <a:pt x="1907" y="1022"/>
                  </a:lnTo>
                  <a:lnTo>
                    <a:pt x="1910" y="1009"/>
                  </a:lnTo>
                  <a:lnTo>
                    <a:pt x="1911" y="1006"/>
                  </a:lnTo>
                  <a:lnTo>
                    <a:pt x="1922" y="995"/>
                  </a:lnTo>
                  <a:lnTo>
                    <a:pt x="1926" y="995"/>
                  </a:lnTo>
                  <a:lnTo>
                    <a:pt x="1935" y="998"/>
                  </a:lnTo>
                  <a:lnTo>
                    <a:pt x="1937" y="998"/>
                  </a:lnTo>
                  <a:lnTo>
                    <a:pt x="1952" y="984"/>
                  </a:lnTo>
                  <a:lnTo>
                    <a:pt x="1963" y="969"/>
                  </a:lnTo>
                  <a:lnTo>
                    <a:pt x="1975" y="947"/>
                  </a:lnTo>
                  <a:lnTo>
                    <a:pt x="1981" y="929"/>
                  </a:lnTo>
                  <a:lnTo>
                    <a:pt x="1989" y="914"/>
                  </a:lnTo>
                  <a:lnTo>
                    <a:pt x="1997" y="902"/>
                  </a:lnTo>
                  <a:lnTo>
                    <a:pt x="2013" y="889"/>
                  </a:lnTo>
                  <a:lnTo>
                    <a:pt x="2018" y="881"/>
                  </a:lnTo>
                  <a:lnTo>
                    <a:pt x="2028" y="871"/>
                  </a:lnTo>
                  <a:lnTo>
                    <a:pt x="2049" y="860"/>
                  </a:lnTo>
                  <a:lnTo>
                    <a:pt x="2055" y="853"/>
                  </a:lnTo>
                  <a:lnTo>
                    <a:pt x="2063" y="840"/>
                  </a:lnTo>
                  <a:lnTo>
                    <a:pt x="2076" y="824"/>
                  </a:lnTo>
                  <a:lnTo>
                    <a:pt x="2094" y="805"/>
                  </a:lnTo>
                  <a:lnTo>
                    <a:pt x="2111" y="779"/>
                  </a:lnTo>
                  <a:lnTo>
                    <a:pt x="2115" y="776"/>
                  </a:lnTo>
                  <a:lnTo>
                    <a:pt x="2120" y="767"/>
                  </a:lnTo>
                  <a:lnTo>
                    <a:pt x="2120" y="767"/>
                  </a:lnTo>
                  <a:lnTo>
                    <a:pt x="2130" y="724"/>
                  </a:lnTo>
                  <a:lnTo>
                    <a:pt x="2132" y="709"/>
                  </a:lnTo>
                  <a:lnTo>
                    <a:pt x="2135" y="673"/>
                  </a:lnTo>
                  <a:lnTo>
                    <a:pt x="2135" y="650"/>
                  </a:lnTo>
                  <a:lnTo>
                    <a:pt x="2126" y="629"/>
                  </a:lnTo>
                  <a:lnTo>
                    <a:pt x="2120" y="597"/>
                  </a:lnTo>
                  <a:lnTo>
                    <a:pt x="2111" y="582"/>
                  </a:lnTo>
                  <a:lnTo>
                    <a:pt x="2102" y="570"/>
                  </a:lnTo>
                  <a:lnTo>
                    <a:pt x="2093" y="565"/>
                  </a:lnTo>
                  <a:lnTo>
                    <a:pt x="2046" y="565"/>
                  </a:lnTo>
                  <a:lnTo>
                    <a:pt x="2040" y="565"/>
                  </a:lnTo>
                  <a:lnTo>
                    <a:pt x="2034" y="564"/>
                  </a:lnTo>
                  <a:lnTo>
                    <a:pt x="2030" y="560"/>
                  </a:lnTo>
                  <a:lnTo>
                    <a:pt x="2022" y="558"/>
                  </a:lnTo>
                  <a:lnTo>
                    <a:pt x="2014" y="558"/>
                  </a:lnTo>
                  <a:lnTo>
                    <a:pt x="2009" y="550"/>
                  </a:lnTo>
                  <a:lnTo>
                    <a:pt x="2000" y="542"/>
                  </a:lnTo>
                  <a:lnTo>
                    <a:pt x="1993" y="538"/>
                  </a:lnTo>
                  <a:lnTo>
                    <a:pt x="1985" y="534"/>
                  </a:lnTo>
                  <a:lnTo>
                    <a:pt x="1971" y="526"/>
                  </a:lnTo>
                  <a:lnTo>
                    <a:pt x="1942" y="496"/>
                  </a:lnTo>
                  <a:lnTo>
                    <a:pt x="1930" y="485"/>
                  </a:lnTo>
                  <a:lnTo>
                    <a:pt x="1915" y="474"/>
                  </a:lnTo>
                  <a:lnTo>
                    <a:pt x="1896" y="463"/>
                  </a:lnTo>
                  <a:lnTo>
                    <a:pt x="1883" y="455"/>
                  </a:lnTo>
                  <a:lnTo>
                    <a:pt x="1872" y="448"/>
                  </a:lnTo>
                  <a:lnTo>
                    <a:pt x="1860" y="445"/>
                  </a:lnTo>
                  <a:lnTo>
                    <a:pt x="1808" y="444"/>
                  </a:lnTo>
                  <a:lnTo>
                    <a:pt x="1799" y="445"/>
                  </a:lnTo>
                  <a:lnTo>
                    <a:pt x="1790" y="445"/>
                  </a:lnTo>
                  <a:lnTo>
                    <a:pt x="1760" y="444"/>
                  </a:lnTo>
                  <a:lnTo>
                    <a:pt x="1751" y="442"/>
                  </a:lnTo>
                  <a:lnTo>
                    <a:pt x="1731" y="437"/>
                  </a:lnTo>
                  <a:lnTo>
                    <a:pt x="1678" y="420"/>
                  </a:lnTo>
                  <a:lnTo>
                    <a:pt x="1668" y="420"/>
                  </a:lnTo>
                  <a:lnTo>
                    <a:pt x="1665" y="420"/>
                  </a:lnTo>
                  <a:lnTo>
                    <a:pt x="1659" y="413"/>
                  </a:lnTo>
                  <a:lnTo>
                    <a:pt x="1652" y="417"/>
                  </a:lnTo>
                  <a:lnTo>
                    <a:pt x="1645" y="423"/>
                  </a:lnTo>
                  <a:lnTo>
                    <a:pt x="1636" y="426"/>
                  </a:lnTo>
                  <a:lnTo>
                    <a:pt x="1620" y="433"/>
                  </a:lnTo>
                  <a:lnTo>
                    <a:pt x="1611" y="434"/>
                  </a:lnTo>
                  <a:lnTo>
                    <a:pt x="1610" y="428"/>
                  </a:lnTo>
                  <a:lnTo>
                    <a:pt x="1613" y="421"/>
                  </a:lnTo>
                  <a:lnTo>
                    <a:pt x="1619" y="415"/>
                  </a:lnTo>
                  <a:lnTo>
                    <a:pt x="1619" y="410"/>
                  </a:lnTo>
                  <a:lnTo>
                    <a:pt x="1616" y="405"/>
                  </a:lnTo>
                  <a:lnTo>
                    <a:pt x="1611" y="403"/>
                  </a:lnTo>
                  <a:lnTo>
                    <a:pt x="1609" y="403"/>
                  </a:lnTo>
                  <a:lnTo>
                    <a:pt x="1605" y="404"/>
                  </a:lnTo>
                  <a:lnTo>
                    <a:pt x="1602" y="404"/>
                  </a:lnTo>
                  <a:lnTo>
                    <a:pt x="1600" y="403"/>
                  </a:lnTo>
                  <a:lnTo>
                    <a:pt x="1600" y="399"/>
                  </a:lnTo>
                  <a:lnTo>
                    <a:pt x="1604" y="397"/>
                  </a:lnTo>
                  <a:lnTo>
                    <a:pt x="1605" y="387"/>
                  </a:lnTo>
                  <a:lnTo>
                    <a:pt x="1598" y="375"/>
                  </a:lnTo>
                  <a:lnTo>
                    <a:pt x="1587" y="366"/>
                  </a:lnTo>
                  <a:lnTo>
                    <a:pt x="1582" y="367"/>
                  </a:lnTo>
                  <a:lnTo>
                    <a:pt x="1576" y="370"/>
                  </a:lnTo>
                  <a:lnTo>
                    <a:pt x="1570" y="375"/>
                  </a:lnTo>
                  <a:lnTo>
                    <a:pt x="1564" y="378"/>
                  </a:lnTo>
                  <a:lnTo>
                    <a:pt x="1564" y="369"/>
                  </a:lnTo>
                  <a:lnTo>
                    <a:pt x="1561" y="364"/>
                  </a:lnTo>
                  <a:lnTo>
                    <a:pt x="1555" y="355"/>
                  </a:lnTo>
                  <a:lnTo>
                    <a:pt x="1543" y="353"/>
                  </a:lnTo>
                  <a:lnTo>
                    <a:pt x="1533" y="347"/>
                  </a:lnTo>
                  <a:lnTo>
                    <a:pt x="1522" y="345"/>
                  </a:lnTo>
                  <a:lnTo>
                    <a:pt x="1517" y="340"/>
                  </a:lnTo>
                  <a:lnTo>
                    <a:pt x="1502" y="340"/>
                  </a:lnTo>
                  <a:lnTo>
                    <a:pt x="1497" y="339"/>
                  </a:lnTo>
                  <a:lnTo>
                    <a:pt x="1465" y="322"/>
                  </a:lnTo>
                  <a:lnTo>
                    <a:pt x="1454" y="318"/>
                  </a:lnTo>
                  <a:lnTo>
                    <a:pt x="1425" y="320"/>
                  </a:lnTo>
                  <a:lnTo>
                    <a:pt x="1416" y="324"/>
                  </a:lnTo>
                  <a:lnTo>
                    <a:pt x="1409" y="339"/>
                  </a:lnTo>
                  <a:lnTo>
                    <a:pt x="1403" y="342"/>
                  </a:lnTo>
                  <a:lnTo>
                    <a:pt x="1399" y="350"/>
                  </a:lnTo>
                  <a:lnTo>
                    <a:pt x="1396" y="359"/>
                  </a:lnTo>
                  <a:lnTo>
                    <a:pt x="1392" y="366"/>
                  </a:lnTo>
                  <a:lnTo>
                    <a:pt x="1383" y="366"/>
                  </a:lnTo>
                  <a:lnTo>
                    <a:pt x="1374" y="370"/>
                  </a:lnTo>
                  <a:lnTo>
                    <a:pt x="1371" y="371"/>
                  </a:lnTo>
                  <a:lnTo>
                    <a:pt x="1365" y="376"/>
                  </a:lnTo>
                  <a:lnTo>
                    <a:pt x="1358" y="396"/>
                  </a:lnTo>
                  <a:lnTo>
                    <a:pt x="1355" y="403"/>
                  </a:lnTo>
                  <a:lnTo>
                    <a:pt x="1352" y="404"/>
                  </a:lnTo>
                  <a:lnTo>
                    <a:pt x="1351" y="408"/>
                  </a:lnTo>
                  <a:lnTo>
                    <a:pt x="1349" y="418"/>
                  </a:lnTo>
                  <a:lnTo>
                    <a:pt x="1344" y="419"/>
                  </a:lnTo>
                  <a:lnTo>
                    <a:pt x="1344" y="419"/>
                  </a:lnTo>
                  <a:lnTo>
                    <a:pt x="1341" y="412"/>
                  </a:lnTo>
                  <a:lnTo>
                    <a:pt x="1341" y="401"/>
                  </a:lnTo>
                  <a:lnTo>
                    <a:pt x="1345" y="386"/>
                  </a:lnTo>
                  <a:lnTo>
                    <a:pt x="1342" y="386"/>
                  </a:lnTo>
                  <a:lnTo>
                    <a:pt x="1334" y="386"/>
                  </a:lnTo>
                  <a:lnTo>
                    <a:pt x="1326" y="388"/>
                  </a:lnTo>
                  <a:lnTo>
                    <a:pt x="1319" y="387"/>
                  </a:lnTo>
                  <a:lnTo>
                    <a:pt x="1296" y="388"/>
                  </a:lnTo>
                  <a:lnTo>
                    <a:pt x="1287" y="387"/>
                  </a:lnTo>
                  <a:lnTo>
                    <a:pt x="1286" y="388"/>
                  </a:lnTo>
                  <a:lnTo>
                    <a:pt x="1280" y="388"/>
                  </a:lnTo>
                  <a:lnTo>
                    <a:pt x="1277" y="387"/>
                  </a:lnTo>
                  <a:lnTo>
                    <a:pt x="1271" y="387"/>
                  </a:lnTo>
                  <a:lnTo>
                    <a:pt x="1256" y="392"/>
                  </a:lnTo>
                  <a:lnTo>
                    <a:pt x="1250" y="392"/>
                  </a:lnTo>
                  <a:lnTo>
                    <a:pt x="1238" y="387"/>
                  </a:lnTo>
                  <a:lnTo>
                    <a:pt x="1234" y="387"/>
                  </a:lnTo>
                  <a:lnTo>
                    <a:pt x="1232" y="388"/>
                  </a:lnTo>
                  <a:lnTo>
                    <a:pt x="1229" y="397"/>
                  </a:lnTo>
                  <a:lnTo>
                    <a:pt x="1228" y="399"/>
                  </a:lnTo>
                  <a:lnTo>
                    <a:pt x="1226" y="397"/>
                  </a:lnTo>
                  <a:lnTo>
                    <a:pt x="1224" y="390"/>
                  </a:lnTo>
                  <a:lnTo>
                    <a:pt x="1226" y="387"/>
                  </a:lnTo>
                  <a:lnTo>
                    <a:pt x="1232" y="381"/>
                  </a:lnTo>
                  <a:lnTo>
                    <a:pt x="1238" y="381"/>
                  </a:lnTo>
                  <a:lnTo>
                    <a:pt x="1247" y="385"/>
                  </a:lnTo>
                  <a:lnTo>
                    <a:pt x="1259" y="386"/>
                  </a:lnTo>
                  <a:lnTo>
                    <a:pt x="1269" y="382"/>
                  </a:lnTo>
                  <a:lnTo>
                    <a:pt x="1271" y="380"/>
                  </a:lnTo>
                  <a:lnTo>
                    <a:pt x="1272" y="377"/>
                  </a:lnTo>
                  <a:lnTo>
                    <a:pt x="1272" y="355"/>
                  </a:lnTo>
                  <a:lnTo>
                    <a:pt x="1271" y="353"/>
                  </a:lnTo>
                  <a:lnTo>
                    <a:pt x="1265" y="353"/>
                  </a:lnTo>
                  <a:lnTo>
                    <a:pt x="1264" y="349"/>
                  </a:lnTo>
                  <a:lnTo>
                    <a:pt x="1258" y="345"/>
                  </a:lnTo>
                  <a:lnTo>
                    <a:pt x="1256" y="344"/>
                  </a:lnTo>
                  <a:lnTo>
                    <a:pt x="1256" y="340"/>
                  </a:lnTo>
                  <a:lnTo>
                    <a:pt x="1261" y="339"/>
                  </a:lnTo>
                  <a:lnTo>
                    <a:pt x="1266" y="334"/>
                  </a:lnTo>
                  <a:lnTo>
                    <a:pt x="1267" y="329"/>
                  </a:lnTo>
                  <a:lnTo>
                    <a:pt x="1261" y="329"/>
                  </a:lnTo>
                  <a:lnTo>
                    <a:pt x="1258" y="332"/>
                  </a:lnTo>
                  <a:lnTo>
                    <a:pt x="1254" y="332"/>
                  </a:lnTo>
                  <a:lnTo>
                    <a:pt x="1249" y="340"/>
                  </a:lnTo>
                  <a:lnTo>
                    <a:pt x="1247" y="348"/>
                  </a:lnTo>
                  <a:lnTo>
                    <a:pt x="1236" y="348"/>
                  </a:lnTo>
                  <a:lnTo>
                    <a:pt x="1234" y="345"/>
                  </a:lnTo>
                  <a:lnTo>
                    <a:pt x="1234" y="343"/>
                  </a:lnTo>
                  <a:lnTo>
                    <a:pt x="1234" y="327"/>
                  </a:lnTo>
                  <a:lnTo>
                    <a:pt x="1231" y="317"/>
                  </a:lnTo>
                  <a:lnTo>
                    <a:pt x="1231" y="308"/>
                  </a:lnTo>
                  <a:lnTo>
                    <a:pt x="1232" y="306"/>
                  </a:lnTo>
                  <a:lnTo>
                    <a:pt x="1238" y="299"/>
                  </a:lnTo>
                  <a:lnTo>
                    <a:pt x="1243" y="292"/>
                  </a:lnTo>
                  <a:lnTo>
                    <a:pt x="1253" y="281"/>
                  </a:lnTo>
                  <a:lnTo>
                    <a:pt x="1266" y="267"/>
                  </a:lnTo>
                  <a:lnTo>
                    <a:pt x="1283" y="254"/>
                  </a:lnTo>
                  <a:lnTo>
                    <a:pt x="1291" y="242"/>
                  </a:lnTo>
                  <a:lnTo>
                    <a:pt x="1297" y="238"/>
                  </a:lnTo>
                  <a:lnTo>
                    <a:pt x="1303" y="232"/>
                  </a:lnTo>
                  <a:lnTo>
                    <a:pt x="1306" y="222"/>
                  </a:lnTo>
                  <a:lnTo>
                    <a:pt x="1306" y="218"/>
                  </a:lnTo>
                  <a:lnTo>
                    <a:pt x="1312" y="199"/>
                  </a:lnTo>
                  <a:lnTo>
                    <a:pt x="1312" y="195"/>
                  </a:lnTo>
                  <a:lnTo>
                    <a:pt x="1308" y="192"/>
                  </a:lnTo>
                  <a:lnTo>
                    <a:pt x="1301" y="192"/>
                  </a:lnTo>
                  <a:lnTo>
                    <a:pt x="1285" y="187"/>
                  </a:lnTo>
                  <a:lnTo>
                    <a:pt x="1279" y="175"/>
                  </a:lnTo>
                  <a:lnTo>
                    <a:pt x="1272" y="152"/>
                  </a:lnTo>
                  <a:lnTo>
                    <a:pt x="1271" y="150"/>
                  </a:lnTo>
                  <a:lnTo>
                    <a:pt x="1269" y="138"/>
                  </a:lnTo>
                  <a:lnTo>
                    <a:pt x="1264" y="129"/>
                  </a:lnTo>
                  <a:lnTo>
                    <a:pt x="1260" y="116"/>
                  </a:lnTo>
                  <a:lnTo>
                    <a:pt x="1256" y="105"/>
                  </a:lnTo>
                  <a:lnTo>
                    <a:pt x="1253" y="91"/>
                  </a:lnTo>
                  <a:lnTo>
                    <a:pt x="1253" y="80"/>
                  </a:lnTo>
                  <a:lnTo>
                    <a:pt x="1247" y="69"/>
                  </a:lnTo>
                  <a:lnTo>
                    <a:pt x="1237" y="57"/>
                  </a:lnTo>
                  <a:lnTo>
                    <a:pt x="1232" y="53"/>
                  </a:lnTo>
                  <a:lnTo>
                    <a:pt x="1229" y="54"/>
                  </a:lnTo>
                  <a:lnTo>
                    <a:pt x="1227" y="62"/>
                  </a:lnTo>
                  <a:lnTo>
                    <a:pt x="1222" y="63"/>
                  </a:lnTo>
                  <a:lnTo>
                    <a:pt x="1209" y="76"/>
                  </a:lnTo>
                  <a:lnTo>
                    <a:pt x="1206" y="84"/>
                  </a:lnTo>
                  <a:lnTo>
                    <a:pt x="1193" y="102"/>
                  </a:lnTo>
                  <a:lnTo>
                    <a:pt x="1183" y="114"/>
                  </a:lnTo>
                  <a:lnTo>
                    <a:pt x="1179" y="121"/>
                  </a:lnTo>
                  <a:lnTo>
                    <a:pt x="1170" y="143"/>
                  </a:lnTo>
                  <a:lnTo>
                    <a:pt x="1143" y="167"/>
                  </a:lnTo>
                  <a:lnTo>
                    <a:pt x="1141" y="170"/>
                  </a:lnTo>
                  <a:lnTo>
                    <a:pt x="1136" y="172"/>
                  </a:lnTo>
                  <a:lnTo>
                    <a:pt x="1126" y="172"/>
                  </a:lnTo>
                  <a:lnTo>
                    <a:pt x="1119" y="168"/>
                  </a:lnTo>
                  <a:lnTo>
                    <a:pt x="1113" y="168"/>
                  </a:lnTo>
                  <a:lnTo>
                    <a:pt x="1109" y="170"/>
                  </a:lnTo>
                  <a:lnTo>
                    <a:pt x="1093" y="177"/>
                  </a:lnTo>
                  <a:lnTo>
                    <a:pt x="1087" y="177"/>
                  </a:lnTo>
                  <a:lnTo>
                    <a:pt x="1084" y="176"/>
                  </a:lnTo>
                  <a:lnTo>
                    <a:pt x="1075" y="170"/>
                  </a:lnTo>
                  <a:lnTo>
                    <a:pt x="1065" y="159"/>
                  </a:lnTo>
                  <a:lnTo>
                    <a:pt x="1059" y="157"/>
                  </a:lnTo>
                  <a:lnTo>
                    <a:pt x="1055" y="155"/>
                  </a:lnTo>
                  <a:lnTo>
                    <a:pt x="1034" y="149"/>
                  </a:lnTo>
                  <a:lnTo>
                    <a:pt x="1012" y="155"/>
                  </a:lnTo>
                  <a:lnTo>
                    <a:pt x="1008" y="155"/>
                  </a:lnTo>
                  <a:lnTo>
                    <a:pt x="998" y="152"/>
                  </a:lnTo>
                  <a:lnTo>
                    <a:pt x="991" y="152"/>
                  </a:lnTo>
                  <a:lnTo>
                    <a:pt x="985" y="155"/>
                  </a:lnTo>
                  <a:lnTo>
                    <a:pt x="986" y="179"/>
                  </a:lnTo>
                  <a:lnTo>
                    <a:pt x="982" y="183"/>
                  </a:lnTo>
                  <a:lnTo>
                    <a:pt x="965" y="183"/>
                  </a:lnTo>
                  <a:lnTo>
                    <a:pt x="953" y="178"/>
                  </a:lnTo>
                  <a:lnTo>
                    <a:pt x="942" y="179"/>
                  </a:lnTo>
                  <a:lnTo>
                    <a:pt x="928" y="181"/>
                  </a:lnTo>
                  <a:lnTo>
                    <a:pt x="922" y="178"/>
                  </a:lnTo>
                  <a:lnTo>
                    <a:pt x="921" y="177"/>
                  </a:lnTo>
                  <a:lnTo>
                    <a:pt x="917" y="176"/>
                  </a:lnTo>
                  <a:lnTo>
                    <a:pt x="912" y="176"/>
                  </a:lnTo>
                  <a:lnTo>
                    <a:pt x="901" y="182"/>
                  </a:lnTo>
                  <a:lnTo>
                    <a:pt x="893" y="192"/>
                  </a:lnTo>
                  <a:lnTo>
                    <a:pt x="879" y="192"/>
                  </a:lnTo>
                  <a:lnTo>
                    <a:pt x="871" y="195"/>
                  </a:lnTo>
                  <a:lnTo>
                    <a:pt x="866" y="200"/>
                  </a:lnTo>
                  <a:lnTo>
                    <a:pt x="855" y="200"/>
                  </a:lnTo>
                  <a:lnTo>
                    <a:pt x="846" y="203"/>
                  </a:lnTo>
                  <a:lnTo>
                    <a:pt x="840" y="213"/>
                  </a:lnTo>
                  <a:lnTo>
                    <a:pt x="835" y="215"/>
                  </a:lnTo>
                  <a:lnTo>
                    <a:pt x="822" y="215"/>
                  </a:lnTo>
                  <a:lnTo>
                    <a:pt x="812" y="213"/>
                  </a:lnTo>
                  <a:lnTo>
                    <a:pt x="796" y="203"/>
                  </a:lnTo>
                  <a:lnTo>
                    <a:pt x="790" y="198"/>
                  </a:lnTo>
                  <a:lnTo>
                    <a:pt x="786" y="192"/>
                  </a:lnTo>
                  <a:lnTo>
                    <a:pt x="783" y="191"/>
                  </a:lnTo>
                  <a:lnTo>
                    <a:pt x="779" y="186"/>
                  </a:lnTo>
                  <a:lnTo>
                    <a:pt x="777" y="183"/>
                  </a:lnTo>
                  <a:lnTo>
                    <a:pt x="779" y="170"/>
                  </a:lnTo>
                  <a:lnTo>
                    <a:pt x="777" y="161"/>
                  </a:lnTo>
                  <a:lnTo>
                    <a:pt x="766" y="151"/>
                  </a:lnTo>
                  <a:lnTo>
                    <a:pt x="765" y="148"/>
                  </a:lnTo>
                  <a:lnTo>
                    <a:pt x="765" y="117"/>
                  </a:lnTo>
                  <a:lnTo>
                    <a:pt x="771" y="103"/>
                  </a:lnTo>
                  <a:lnTo>
                    <a:pt x="774" y="96"/>
                  </a:lnTo>
                  <a:lnTo>
                    <a:pt x="774" y="86"/>
                  </a:lnTo>
                  <a:lnTo>
                    <a:pt x="783" y="73"/>
                  </a:lnTo>
                  <a:lnTo>
                    <a:pt x="785" y="70"/>
                  </a:lnTo>
                  <a:lnTo>
                    <a:pt x="783" y="63"/>
                  </a:lnTo>
                  <a:lnTo>
                    <a:pt x="779" y="57"/>
                  </a:lnTo>
                  <a:lnTo>
                    <a:pt x="779" y="42"/>
                  </a:lnTo>
                  <a:lnTo>
                    <a:pt x="767" y="38"/>
                  </a:lnTo>
                  <a:lnTo>
                    <a:pt x="765" y="37"/>
                  </a:lnTo>
                  <a:lnTo>
                    <a:pt x="756" y="36"/>
                  </a:lnTo>
                  <a:lnTo>
                    <a:pt x="760" y="22"/>
                  </a:lnTo>
                  <a:lnTo>
                    <a:pt x="760" y="15"/>
                  </a:lnTo>
                  <a:lnTo>
                    <a:pt x="760" y="9"/>
                  </a:lnTo>
                  <a:lnTo>
                    <a:pt x="755" y="0"/>
                  </a:lnTo>
                  <a:lnTo>
                    <a:pt x="747" y="0"/>
                  </a:lnTo>
                  <a:lnTo>
                    <a:pt x="734" y="4"/>
                  </a:lnTo>
                  <a:lnTo>
                    <a:pt x="725" y="3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31" name="Freeform 250">
              <a:extLst>
                <a:ext uri="{FF2B5EF4-FFF2-40B4-BE49-F238E27FC236}">
                  <a16:creationId xmlns:a16="http://schemas.microsoft.com/office/drawing/2014/main" id="{A79D03BE-E95C-F74C-B8C3-34FBBEB3EAC0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650" y="2350"/>
              <a:ext cx="132" cy="182"/>
            </a:xfrm>
            <a:custGeom>
              <a:avLst/>
              <a:gdLst/>
              <a:ahLst/>
              <a:cxnLst>
                <a:cxn ang="0">
                  <a:pos x="404" y="0"/>
                </a:cxn>
                <a:cxn ang="0">
                  <a:pos x="380" y="12"/>
                </a:cxn>
                <a:cxn ang="0">
                  <a:pos x="314" y="58"/>
                </a:cxn>
                <a:cxn ang="0">
                  <a:pos x="260" y="65"/>
                </a:cxn>
                <a:cxn ang="0">
                  <a:pos x="244" y="82"/>
                </a:cxn>
                <a:cxn ang="0">
                  <a:pos x="187" y="102"/>
                </a:cxn>
                <a:cxn ang="0">
                  <a:pos x="158" y="170"/>
                </a:cxn>
                <a:cxn ang="0">
                  <a:pos x="115" y="213"/>
                </a:cxn>
                <a:cxn ang="0">
                  <a:pos x="113" y="242"/>
                </a:cxn>
                <a:cxn ang="0">
                  <a:pos x="88" y="226"/>
                </a:cxn>
                <a:cxn ang="0">
                  <a:pos x="91" y="251"/>
                </a:cxn>
                <a:cxn ang="0">
                  <a:pos x="60" y="278"/>
                </a:cxn>
                <a:cxn ang="0">
                  <a:pos x="81" y="320"/>
                </a:cxn>
                <a:cxn ang="0">
                  <a:pos x="83" y="380"/>
                </a:cxn>
                <a:cxn ang="0">
                  <a:pos x="83" y="462"/>
                </a:cxn>
                <a:cxn ang="0">
                  <a:pos x="111" y="472"/>
                </a:cxn>
                <a:cxn ang="0">
                  <a:pos x="71" y="533"/>
                </a:cxn>
                <a:cxn ang="0">
                  <a:pos x="20" y="560"/>
                </a:cxn>
                <a:cxn ang="0">
                  <a:pos x="0" y="596"/>
                </a:cxn>
                <a:cxn ang="0">
                  <a:pos x="44" y="629"/>
                </a:cxn>
                <a:cxn ang="0">
                  <a:pos x="106" y="673"/>
                </a:cxn>
                <a:cxn ang="0">
                  <a:pos x="156" y="665"/>
                </a:cxn>
                <a:cxn ang="0">
                  <a:pos x="201" y="687"/>
                </a:cxn>
                <a:cxn ang="0">
                  <a:pos x="238" y="708"/>
                </a:cxn>
                <a:cxn ang="0">
                  <a:pos x="273" y="743"/>
                </a:cxn>
                <a:cxn ang="0">
                  <a:pos x="297" y="776"/>
                </a:cxn>
                <a:cxn ang="0">
                  <a:pos x="319" y="811"/>
                </a:cxn>
                <a:cxn ang="0">
                  <a:pos x="365" y="821"/>
                </a:cxn>
                <a:cxn ang="0">
                  <a:pos x="389" y="807"/>
                </a:cxn>
                <a:cxn ang="0">
                  <a:pos x="435" y="807"/>
                </a:cxn>
                <a:cxn ang="0">
                  <a:pos x="488" y="842"/>
                </a:cxn>
                <a:cxn ang="0">
                  <a:pos x="459" y="892"/>
                </a:cxn>
                <a:cxn ang="0">
                  <a:pos x="494" y="909"/>
                </a:cxn>
                <a:cxn ang="0">
                  <a:pos x="504" y="858"/>
                </a:cxn>
                <a:cxn ang="0">
                  <a:pos x="524" y="752"/>
                </a:cxn>
                <a:cxn ang="0">
                  <a:pos x="489" y="655"/>
                </a:cxn>
                <a:cxn ang="0">
                  <a:pos x="532" y="652"/>
                </a:cxn>
                <a:cxn ang="0">
                  <a:pos x="518" y="627"/>
                </a:cxn>
                <a:cxn ang="0">
                  <a:pos x="501" y="620"/>
                </a:cxn>
                <a:cxn ang="0">
                  <a:pos x="591" y="575"/>
                </a:cxn>
                <a:cxn ang="0">
                  <a:pos x="633" y="574"/>
                </a:cxn>
                <a:cxn ang="0">
                  <a:pos x="658" y="603"/>
                </a:cxn>
                <a:cxn ang="0">
                  <a:pos x="626" y="516"/>
                </a:cxn>
                <a:cxn ang="0">
                  <a:pos x="640" y="493"/>
                </a:cxn>
                <a:cxn ang="0">
                  <a:pos x="615" y="453"/>
                </a:cxn>
                <a:cxn ang="0">
                  <a:pos x="615" y="403"/>
                </a:cxn>
                <a:cxn ang="0">
                  <a:pos x="633" y="353"/>
                </a:cxn>
                <a:cxn ang="0">
                  <a:pos x="583" y="353"/>
                </a:cxn>
                <a:cxn ang="0">
                  <a:pos x="544" y="348"/>
                </a:cxn>
                <a:cxn ang="0">
                  <a:pos x="494" y="307"/>
                </a:cxn>
                <a:cxn ang="0">
                  <a:pos x="443" y="294"/>
                </a:cxn>
                <a:cxn ang="0">
                  <a:pos x="376" y="283"/>
                </a:cxn>
                <a:cxn ang="0">
                  <a:pos x="353" y="223"/>
                </a:cxn>
                <a:cxn ang="0">
                  <a:pos x="334" y="180"/>
                </a:cxn>
                <a:cxn ang="0">
                  <a:pos x="375" y="62"/>
                </a:cxn>
              </a:cxnLst>
              <a:rect l="0" t="0" r="r" b="b"/>
              <a:pathLst>
                <a:path w="663" h="909">
                  <a:moveTo>
                    <a:pt x="419" y="33"/>
                  </a:moveTo>
                  <a:lnTo>
                    <a:pt x="424" y="28"/>
                  </a:lnTo>
                  <a:lnTo>
                    <a:pt x="429" y="21"/>
                  </a:lnTo>
                  <a:lnTo>
                    <a:pt x="427" y="12"/>
                  </a:lnTo>
                  <a:lnTo>
                    <a:pt x="418" y="6"/>
                  </a:lnTo>
                  <a:lnTo>
                    <a:pt x="404" y="0"/>
                  </a:lnTo>
                  <a:lnTo>
                    <a:pt x="396" y="5"/>
                  </a:lnTo>
                  <a:lnTo>
                    <a:pt x="393" y="5"/>
                  </a:lnTo>
                  <a:lnTo>
                    <a:pt x="391" y="5"/>
                  </a:lnTo>
                  <a:lnTo>
                    <a:pt x="391" y="14"/>
                  </a:lnTo>
                  <a:lnTo>
                    <a:pt x="386" y="14"/>
                  </a:lnTo>
                  <a:lnTo>
                    <a:pt x="380" y="12"/>
                  </a:lnTo>
                  <a:lnTo>
                    <a:pt x="378" y="16"/>
                  </a:lnTo>
                  <a:lnTo>
                    <a:pt x="377" y="24"/>
                  </a:lnTo>
                  <a:lnTo>
                    <a:pt x="372" y="31"/>
                  </a:lnTo>
                  <a:lnTo>
                    <a:pt x="366" y="35"/>
                  </a:lnTo>
                  <a:lnTo>
                    <a:pt x="341" y="43"/>
                  </a:lnTo>
                  <a:lnTo>
                    <a:pt x="314" y="58"/>
                  </a:lnTo>
                  <a:lnTo>
                    <a:pt x="310" y="60"/>
                  </a:lnTo>
                  <a:lnTo>
                    <a:pt x="289" y="65"/>
                  </a:lnTo>
                  <a:lnTo>
                    <a:pt x="281" y="65"/>
                  </a:lnTo>
                  <a:lnTo>
                    <a:pt x="271" y="63"/>
                  </a:lnTo>
                  <a:lnTo>
                    <a:pt x="263" y="63"/>
                  </a:lnTo>
                  <a:lnTo>
                    <a:pt x="260" y="65"/>
                  </a:lnTo>
                  <a:lnTo>
                    <a:pt x="257" y="70"/>
                  </a:lnTo>
                  <a:lnTo>
                    <a:pt x="253" y="81"/>
                  </a:lnTo>
                  <a:lnTo>
                    <a:pt x="249" y="90"/>
                  </a:lnTo>
                  <a:lnTo>
                    <a:pt x="247" y="91"/>
                  </a:lnTo>
                  <a:lnTo>
                    <a:pt x="244" y="91"/>
                  </a:lnTo>
                  <a:lnTo>
                    <a:pt x="244" y="82"/>
                  </a:lnTo>
                  <a:lnTo>
                    <a:pt x="242" y="80"/>
                  </a:lnTo>
                  <a:lnTo>
                    <a:pt x="231" y="80"/>
                  </a:lnTo>
                  <a:lnTo>
                    <a:pt x="220" y="80"/>
                  </a:lnTo>
                  <a:lnTo>
                    <a:pt x="216" y="80"/>
                  </a:lnTo>
                  <a:lnTo>
                    <a:pt x="194" y="96"/>
                  </a:lnTo>
                  <a:lnTo>
                    <a:pt x="187" y="102"/>
                  </a:lnTo>
                  <a:lnTo>
                    <a:pt x="185" y="107"/>
                  </a:lnTo>
                  <a:lnTo>
                    <a:pt x="183" y="128"/>
                  </a:lnTo>
                  <a:lnTo>
                    <a:pt x="181" y="144"/>
                  </a:lnTo>
                  <a:lnTo>
                    <a:pt x="179" y="160"/>
                  </a:lnTo>
                  <a:lnTo>
                    <a:pt x="173" y="166"/>
                  </a:lnTo>
                  <a:lnTo>
                    <a:pt x="158" y="170"/>
                  </a:lnTo>
                  <a:lnTo>
                    <a:pt x="155" y="173"/>
                  </a:lnTo>
                  <a:lnTo>
                    <a:pt x="146" y="188"/>
                  </a:lnTo>
                  <a:lnTo>
                    <a:pt x="142" y="192"/>
                  </a:lnTo>
                  <a:lnTo>
                    <a:pt x="135" y="198"/>
                  </a:lnTo>
                  <a:lnTo>
                    <a:pt x="117" y="209"/>
                  </a:lnTo>
                  <a:lnTo>
                    <a:pt x="115" y="213"/>
                  </a:lnTo>
                  <a:lnTo>
                    <a:pt x="117" y="216"/>
                  </a:lnTo>
                  <a:lnTo>
                    <a:pt x="118" y="219"/>
                  </a:lnTo>
                  <a:lnTo>
                    <a:pt x="122" y="238"/>
                  </a:lnTo>
                  <a:lnTo>
                    <a:pt x="119" y="245"/>
                  </a:lnTo>
                  <a:lnTo>
                    <a:pt x="118" y="246"/>
                  </a:lnTo>
                  <a:lnTo>
                    <a:pt x="113" y="242"/>
                  </a:lnTo>
                  <a:lnTo>
                    <a:pt x="103" y="229"/>
                  </a:lnTo>
                  <a:lnTo>
                    <a:pt x="86" y="209"/>
                  </a:lnTo>
                  <a:lnTo>
                    <a:pt x="85" y="213"/>
                  </a:lnTo>
                  <a:lnTo>
                    <a:pt x="83" y="221"/>
                  </a:lnTo>
                  <a:lnTo>
                    <a:pt x="83" y="223"/>
                  </a:lnTo>
                  <a:lnTo>
                    <a:pt x="88" y="226"/>
                  </a:lnTo>
                  <a:lnTo>
                    <a:pt x="92" y="232"/>
                  </a:lnTo>
                  <a:lnTo>
                    <a:pt x="92" y="238"/>
                  </a:lnTo>
                  <a:lnTo>
                    <a:pt x="93" y="240"/>
                  </a:lnTo>
                  <a:lnTo>
                    <a:pt x="97" y="242"/>
                  </a:lnTo>
                  <a:lnTo>
                    <a:pt x="97" y="246"/>
                  </a:lnTo>
                  <a:lnTo>
                    <a:pt x="91" y="251"/>
                  </a:lnTo>
                  <a:lnTo>
                    <a:pt x="81" y="264"/>
                  </a:lnTo>
                  <a:lnTo>
                    <a:pt x="77" y="267"/>
                  </a:lnTo>
                  <a:lnTo>
                    <a:pt x="72" y="263"/>
                  </a:lnTo>
                  <a:lnTo>
                    <a:pt x="69" y="264"/>
                  </a:lnTo>
                  <a:lnTo>
                    <a:pt x="69" y="272"/>
                  </a:lnTo>
                  <a:lnTo>
                    <a:pt x="60" y="278"/>
                  </a:lnTo>
                  <a:lnTo>
                    <a:pt x="60" y="283"/>
                  </a:lnTo>
                  <a:lnTo>
                    <a:pt x="59" y="283"/>
                  </a:lnTo>
                  <a:lnTo>
                    <a:pt x="61" y="288"/>
                  </a:lnTo>
                  <a:lnTo>
                    <a:pt x="66" y="306"/>
                  </a:lnTo>
                  <a:lnTo>
                    <a:pt x="70" y="311"/>
                  </a:lnTo>
                  <a:lnTo>
                    <a:pt x="81" y="320"/>
                  </a:lnTo>
                  <a:lnTo>
                    <a:pt x="86" y="327"/>
                  </a:lnTo>
                  <a:lnTo>
                    <a:pt x="87" y="331"/>
                  </a:lnTo>
                  <a:lnTo>
                    <a:pt x="85" y="353"/>
                  </a:lnTo>
                  <a:lnTo>
                    <a:pt x="88" y="367"/>
                  </a:lnTo>
                  <a:lnTo>
                    <a:pt x="88" y="372"/>
                  </a:lnTo>
                  <a:lnTo>
                    <a:pt x="83" y="380"/>
                  </a:lnTo>
                  <a:lnTo>
                    <a:pt x="81" y="386"/>
                  </a:lnTo>
                  <a:lnTo>
                    <a:pt x="85" y="412"/>
                  </a:lnTo>
                  <a:lnTo>
                    <a:pt x="90" y="431"/>
                  </a:lnTo>
                  <a:lnTo>
                    <a:pt x="90" y="439"/>
                  </a:lnTo>
                  <a:lnTo>
                    <a:pt x="85" y="455"/>
                  </a:lnTo>
                  <a:lnTo>
                    <a:pt x="83" y="462"/>
                  </a:lnTo>
                  <a:lnTo>
                    <a:pt x="85" y="469"/>
                  </a:lnTo>
                  <a:lnTo>
                    <a:pt x="92" y="472"/>
                  </a:lnTo>
                  <a:lnTo>
                    <a:pt x="98" y="473"/>
                  </a:lnTo>
                  <a:lnTo>
                    <a:pt x="103" y="472"/>
                  </a:lnTo>
                  <a:lnTo>
                    <a:pt x="111" y="467"/>
                  </a:lnTo>
                  <a:lnTo>
                    <a:pt x="111" y="472"/>
                  </a:lnTo>
                  <a:lnTo>
                    <a:pt x="111" y="474"/>
                  </a:lnTo>
                  <a:lnTo>
                    <a:pt x="107" y="479"/>
                  </a:lnTo>
                  <a:lnTo>
                    <a:pt x="95" y="490"/>
                  </a:lnTo>
                  <a:lnTo>
                    <a:pt x="81" y="507"/>
                  </a:lnTo>
                  <a:lnTo>
                    <a:pt x="74" y="531"/>
                  </a:lnTo>
                  <a:lnTo>
                    <a:pt x="71" y="533"/>
                  </a:lnTo>
                  <a:lnTo>
                    <a:pt x="69" y="536"/>
                  </a:lnTo>
                  <a:lnTo>
                    <a:pt x="54" y="541"/>
                  </a:lnTo>
                  <a:lnTo>
                    <a:pt x="40" y="539"/>
                  </a:lnTo>
                  <a:lnTo>
                    <a:pt x="37" y="541"/>
                  </a:lnTo>
                  <a:lnTo>
                    <a:pt x="26" y="547"/>
                  </a:lnTo>
                  <a:lnTo>
                    <a:pt x="20" y="560"/>
                  </a:lnTo>
                  <a:lnTo>
                    <a:pt x="18" y="569"/>
                  </a:lnTo>
                  <a:lnTo>
                    <a:pt x="21" y="577"/>
                  </a:lnTo>
                  <a:lnTo>
                    <a:pt x="20" y="584"/>
                  </a:lnTo>
                  <a:lnTo>
                    <a:pt x="7" y="585"/>
                  </a:lnTo>
                  <a:lnTo>
                    <a:pt x="4" y="590"/>
                  </a:lnTo>
                  <a:lnTo>
                    <a:pt x="0" y="596"/>
                  </a:lnTo>
                  <a:lnTo>
                    <a:pt x="0" y="601"/>
                  </a:lnTo>
                  <a:lnTo>
                    <a:pt x="5" y="607"/>
                  </a:lnTo>
                  <a:lnTo>
                    <a:pt x="6" y="611"/>
                  </a:lnTo>
                  <a:lnTo>
                    <a:pt x="9" y="613"/>
                  </a:lnTo>
                  <a:lnTo>
                    <a:pt x="12" y="616"/>
                  </a:lnTo>
                  <a:lnTo>
                    <a:pt x="44" y="629"/>
                  </a:lnTo>
                  <a:lnTo>
                    <a:pt x="74" y="644"/>
                  </a:lnTo>
                  <a:lnTo>
                    <a:pt x="86" y="652"/>
                  </a:lnTo>
                  <a:lnTo>
                    <a:pt x="88" y="657"/>
                  </a:lnTo>
                  <a:lnTo>
                    <a:pt x="91" y="668"/>
                  </a:lnTo>
                  <a:lnTo>
                    <a:pt x="93" y="672"/>
                  </a:lnTo>
                  <a:lnTo>
                    <a:pt x="106" y="673"/>
                  </a:lnTo>
                  <a:lnTo>
                    <a:pt x="114" y="671"/>
                  </a:lnTo>
                  <a:lnTo>
                    <a:pt x="119" y="671"/>
                  </a:lnTo>
                  <a:lnTo>
                    <a:pt x="140" y="673"/>
                  </a:lnTo>
                  <a:lnTo>
                    <a:pt x="150" y="673"/>
                  </a:lnTo>
                  <a:lnTo>
                    <a:pt x="151" y="671"/>
                  </a:lnTo>
                  <a:lnTo>
                    <a:pt x="156" y="665"/>
                  </a:lnTo>
                  <a:lnTo>
                    <a:pt x="161" y="665"/>
                  </a:lnTo>
                  <a:lnTo>
                    <a:pt x="168" y="667"/>
                  </a:lnTo>
                  <a:lnTo>
                    <a:pt x="174" y="673"/>
                  </a:lnTo>
                  <a:lnTo>
                    <a:pt x="181" y="676"/>
                  </a:lnTo>
                  <a:lnTo>
                    <a:pt x="195" y="687"/>
                  </a:lnTo>
                  <a:lnTo>
                    <a:pt x="201" y="687"/>
                  </a:lnTo>
                  <a:lnTo>
                    <a:pt x="205" y="687"/>
                  </a:lnTo>
                  <a:lnTo>
                    <a:pt x="215" y="690"/>
                  </a:lnTo>
                  <a:lnTo>
                    <a:pt x="224" y="693"/>
                  </a:lnTo>
                  <a:lnTo>
                    <a:pt x="230" y="695"/>
                  </a:lnTo>
                  <a:lnTo>
                    <a:pt x="235" y="704"/>
                  </a:lnTo>
                  <a:lnTo>
                    <a:pt x="238" y="708"/>
                  </a:lnTo>
                  <a:lnTo>
                    <a:pt x="248" y="711"/>
                  </a:lnTo>
                  <a:lnTo>
                    <a:pt x="253" y="725"/>
                  </a:lnTo>
                  <a:lnTo>
                    <a:pt x="258" y="733"/>
                  </a:lnTo>
                  <a:lnTo>
                    <a:pt x="264" y="737"/>
                  </a:lnTo>
                  <a:lnTo>
                    <a:pt x="267" y="742"/>
                  </a:lnTo>
                  <a:lnTo>
                    <a:pt x="273" y="743"/>
                  </a:lnTo>
                  <a:lnTo>
                    <a:pt x="278" y="743"/>
                  </a:lnTo>
                  <a:lnTo>
                    <a:pt x="284" y="746"/>
                  </a:lnTo>
                  <a:lnTo>
                    <a:pt x="289" y="749"/>
                  </a:lnTo>
                  <a:lnTo>
                    <a:pt x="292" y="756"/>
                  </a:lnTo>
                  <a:lnTo>
                    <a:pt x="294" y="768"/>
                  </a:lnTo>
                  <a:lnTo>
                    <a:pt x="297" y="776"/>
                  </a:lnTo>
                  <a:lnTo>
                    <a:pt x="298" y="780"/>
                  </a:lnTo>
                  <a:lnTo>
                    <a:pt x="302" y="783"/>
                  </a:lnTo>
                  <a:lnTo>
                    <a:pt x="311" y="783"/>
                  </a:lnTo>
                  <a:lnTo>
                    <a:pt x="316" y="784"/>
                  </a:lnTo>
                  <a:lnTo>
                    <a:pt x="316" y="806"/>
                  </a:lnTo>
                  <a:lnTo>
                    <a:pt x="319" y="811"/>
                  </a:lnTo>
                  <a:lnTo>
                    <a:pt x="324" y="816"/>
                  </a:lnTo>
                  <a:lnTo>
                    <a:pt x="334" y="817"/>
                  </a:lnTo>
                  <a:lnTo>
                    <a:pt x="339" y="816"/>
                  </a:lnTo>
                  <a:lnTo>
                    <a:pt x="353" y="817"/>
                  </a:lnTo>
                  <a:lnTo>
                    <a:pt x="361" y="821"/>
                  </a:lnTo>
                  <a:lnTo>
                    <a:pt x="365" y="821"/>
                  </a:lnTo>
                  <a:lnTo>
                    <a:pt x="372" y="819"/>
                  </a:lnTo>
                  <a:lnTo>
                    <a:pt x="376" y="817"/>
                  </a:lnTo>
                  <a:lnTo>
                    <a:pt x="378" y="813"/>
                  </a:lnTo>
                  <a:lnTo>
                    <a:pt x="382" y="812"/>
                  </a:lnTo>
                  <a:lnTo>
                    <a:pt x="386" y="808"/>
                  </a:lnTo>
                  <a:lnTo>
                    <a:pt x="389" y="807"/>
                  </a:lnTo>
                  <a:lnTo>
                    <a:pt x="398" y="807"/>
                  </a:lnTo>
                  <a:lnTo>
                    <a:pt x="405" y="808"/>
                  </a:lnTo>
                  <a:lnTo>
                    <a:pt x="410" y="813"/>
                  </a:lnTo>
                  <a:lnTo>
                    <a:pt x="418" y="815"/>
                  </a:lnTo>
                  <a:lnTo>
                    <a:pt x="426" y="813"/>
                  </a:lnTo>
                  <a:lnTo>
                    <a:pt x="435" y="807"/>
                  </a:lnTo>
                  <a:lnTo>
                    <a:pt x="437" y="807"/>
                  </a:lnTo>
                  <a:lnTo>
                    <a:pt x="445" y="808"/>
                  </a:lnTo>
                  <a:lnTo>
                    <a:pt x="461" y="815"/>
                  </a:lnTo>
                  <a:lnTo>
                    <a:pt x="477" y="824"/>
                  </a:lnTo>
                  <a:lnTo>
                    <a:pt x="488" y="837"/>
                  </a:lnTo>
                  <a:lnTo>
                    <a:pt x="488" y="842"/>
                  </a:lnTo>
                  <a:lnTo>
                    <a:pt x="484" y="849"/>
                  </a:lnTo>
                  <a:lnTo>
                    <a:pt x="478" y="856"/>
                  </a:lnTo>
                  <a:lnTo>
                    <a:pt x="466" y="869"/>
                  </a:lnTo>
                  <a:lnTo>
                    <a:pt x="458" y="880"/>
                  </a:lnTo>
                  <a:lnTo>
                    <a:pt x="458" y="889"/>
                  </a:lnTo>
                  <a:lnTo>
                    <a:pt x="459" y="892"/>
                  </a:lnTo>
                  <a:lnTo>
                    <a:pt x="464" y="893"/>
                  </a:lnTo>
                  <a:lnTo>
                    <a:pt x="469" y="892"/>
                  </a:lnTo>
                  <a:lnTo>
                    <a:pt x="473" y="893"/>
                  </a:lnTo>
                  <a:lnTo>
                    <a:pt x="478" y="897"/>
                  </a:lnTo>
                  <a:lnTo>
                    <a:pt x="486" y="908"/>
                  </a:lnTo>
                  <a:lnTo>
                    <a:pt x="494" y="909"/>
                  </a:lnTo>
                  <a:lnTo>
                    <a:pt x="495" y="902"/>
                  </a:lnTo>
                  <a:lnTo>
                    <a:pt x="497" y="896"/>
                  </a:lnTo>
                  <a:lnTo>
                    <a:pt x="499" y="881"/>
                  </a:lnTo>
                  <a:lnTo>
                    <a:pt x="501" y="873"/>
                  </a:lnTo>
                  <a:lnTo>
                    <a:pt x="502" y="870"/>
                  </a:lnTo>
                  <a:lnTo>
                    <a:pt x="504" y="858"/>
                  </a:lnTo>
                  <a:lnTo>
                    <a:pt x="506" y="850"/>
                  </a:lnTo>
                  <a:lnTo>
                    <a:pt x="511" y="832"/>
                  </a:lnTo>
                  <a:lnTo>
                    <a:pt x="512" y="831"/>
                  </a:lnTo>
                  <a:lnTo>
                    <a:pt x="522" y="768"/>
                  </a:lnTo>
                  <a:lnTo>
                    <a:pt x="523" y="758"/>
                  </a:lnTo>
                  <a:lnTo>
                    <a:pt x="524" y="752"/>
                  </a:lnTo>
                  <a:lnTo>
                    <a:pt x="517" y="724"/>
                  </a:lnTo>
                  <a:lnTo>
                    <a:pt x="512" y="714"/>
                  </a:lnTo>
                  <a:lnTo>
                    <a:pt x="506" y="708"/>
                  </a:lnTo>
                  <a:lnTo>
                    <a:pt x="494" y="698"/>
                  </a:lnTo>
                  <a:lnTo>
                    <a:pt x="489" y="693"/>
                  </a:lnTo>
                  <a:lnTo>
                    <a:pt x="489" y="655"/>
                  </a:lnTo>
                  <a:lnTo>
                    <a:pt x="494" y="652"/>
                  </a:lnTo>
                  <a:lnTo>
                    <a:pt x="511" y="650"/>
                  </a:lnTo>
                  <a:lnTo>
                    <a:pt x="517" y="647"/>
                  </a:lnTo>
                  <a:lnTo>
                    <a:pt x="528" y="649"/>
                  </a:lnTo>
                  <a:lnTo>
                    <a:pt x="532" y="650"/>
                  </a:lnTo>
                  <a:lnTo>
                    <a:pt x="532" y="652"/>
                  </a:lnTo>
                  <a:lnTo>
                    <a:pt x="538" y="651"/>
                  </a:lnTo>
                  <a:lnTo>
                    <a:pt x="538" y="650"/>
                  </a:lnTo>
                  <a:lnTo>
                    <a:pt x="534" y="640"/>
                  </a:lnTo>
                  <a:lnTo>
                    <a:pt x="533" y="633"/>
                  </a:lnTo>
                  <a:lnTo>
                    <a:pt x="528" y="625"/>
                  </a:lnTo>
                  <a:lnTo>
                    <a:pt x="518" y="627"/>
                  </a:lnTo>
                  <a:lnTo>
                    <a:pt x="516" y="629"/>
                  </a:lnTo>
                  <a:lnTo>
                    <a:pt x="509" y="629"/>
                  </a:lnTo>
                  <a:lnTo>
                    <a:pt x="505" y="624"/>
                  </a:lnTo>
                  <a:lnTo>
                    <a:pt x="501" y="623"/>
                  </a:lnTo>
                  <a:lnTo>
                    <a:pt x="501" y="620"/>
                  </a:lnTo>
                  <a:lnTo>
                    <a:pt x="501" y="620"/>
                  </a:lnTo>
                  <a:lnTo>
                    <a:pt x="501" y="589"/>
                  </a:lnTo>
                  <a:lnTo>
                    <a:pt x="502" y="590"/>
                  </a:lnTo>
                  <a:lnTo>
                    <a:pt x="582" y="590"/>
                  </a:lnTo>
                  <a:lnTo>
                    <a:pt x="586" y="586"/>
                  </a:lnTo>
                  <a:lnTo>
                    <a:pt x="587" y="580"/>
                  </a:lnTo>
                  <a:lnTo>
                    <a:pt x="591" y="575"/>
                  </a:lnTo>
                  <a:lnTo>
                    <a:pt x="593" y="575"/>
                  </a:lnTo>
                  <a:lnTo>
                    <a:pt x="597" y="577"/>
                  </a:lnTo>
                  <a:lnTo>
                    <a:pt x="601" y="584"/>
                  </a:lnTo>
                  <a:lnTo>
                    <a:pt x="603" y="584"/>
                  </a:lnTo>
                  <a:lnTo>
                    <a:pt x="622" y="574"/>
                  </a:lnTo>
                  <a:lnTo>
                    <a:pt x="633" y="574"/>
                  </a:lnTo>
                  <a:lnTo>
                    <a:pt x="638" y="579"/>
                  </a:lnTo>
                  <a:lnTo>
                    <a:pt x="646" y="590"/>
                  </a:lnTo>
                  <a:lnTo>
                    <a:pt x="652" y="619"/>
                  </a:lnTo>
                  <a:lnTo>
                    <a:pt x="662" y="614"/>
                  </a:lnTo>
                  <a:lnTo>
                    <a:pt x="663" y="612"/>
                  </a:lnTo>
                  <a:lnTo>
                    <a:pt x="658" y="603"/>
                  </a:lnTo>
                  <a:lnTo>
                    <a:pt x="656" y="592"/>
                  </a:lnTo>
                  <a:lnTo>
                    <a:pt x="640" y="555"/>
                  </a:lnTo>
                  <a:lnTo>
                    <a:pt x="631" y="544"/>
                  </a:lnTo>
                  <a:lnTo>
                    <a:pt x="614" y="531"/>
                  </a:lnTo>
                  <a:lnTo>
                    <a:pt x="614" y="527"/>
                  </a:lnTo>
                  <a:lnTo>
                    <a:pt x="626" y="516"/>
                  </a:lnTo>
                  <a:lnTo>
                    <a:pt x="631" y="509"/>
                  </a:lnTo>
                  <a:lnTo>
                    <a:pt x="634" y="507"/>
                  </a:lnTo>
                  <a:lnTo>
                    <a:pt x="638" y="504"/>
                  </a:lnTo>
                  <a:lnTo>
                    <a:pt x="640" y="503"/>
                  </a:lnTo>
                  <a:lnTo>
                    <a:pt x="641" y="500"/>
                  </a:lnTo>
                  <a:lnTo>
                    <a:pt x="640" y="493"/>
                  </a:lnTo>
                  <a:lnTo>
                    <a:pt x="638" y="488"/>
                  </a:lnTo>
                  <a:lnTo>
                    <a:pt x="633" y="479"/>
                  </a:lnTo>
                  <a:lnTo>
                    <a:pt x="625" y="471"/>
                  </a:lnTo>
                  <a:lnTo>
                    <a:pt x="618" y="466"/>
                  </a:lnTo>
                  <a:lnTo>
                    <a:pt x="617" y="463"/>
                  </a:lnTo>
                  <a:lnTo>
                    <a:pt x="615" y="453"/>
                  </a:lnTo>
                  <a:lnTo>
                    <a:pt x="613" y="447"/>
                  </a:lnTo>
                  <a:lnTo>
                    <a:pt x="613" y="439"/>
                  </a:lnTo>
                  <a:lnTo>
                    <a:pt x="609" y="431"/>
                  </a:lnTo>
                  <a:lnTo>
                    <a:pt x="609" y="419"/>
                  </a:lnTo>
                  <a:lnTo>
                    <a:pt x="613" y="413"/>
                  </a:lnTo>
                  <a:lnTo>
                    <a:pt x="615" y="403"/>
                  </a:lnTo>
                  <a:lnTo>
                    <a:pt x="615" y="392"/>
                  </a:lnTo>
                  <a:lnTo>
                    <a:pt x="624" y="382"/>
                  </a:lnTo>
                  <a:lnTo>
                    <a:pt x="624" y="369"/>
                  </a:lnTo>
                  <a:lnTo>
                    <a:pt x="626" y="364"/>
                  </a:lnTo>
                  <a:lnTo>
                    <a:pt x="633" y="358"/>
                  </a:lnTo>
                  <a:lnTo>
                    <a:pt x="633" y="353"/>
                  </a:lnTo>
                  <a:lnTo>
                    <a:pt x="630" y="344"/>
                  </a:lnTo>
                  <a:lnTo>
                    <a:pt x="628" y="342"/>
                  </a:lnTo>
                  <a:lnTo>
                    <a:pt x="624" y="342"/>
                  </a:lnTo>
                  <a:lnTo>
                    <a:pt x="614" y="342"/>
                  </a:lnTo>
                  <a:lnTo>
                    <a:pt x="595" y="350"/>
                  </a:lnTo>
                  <a:lnTo>
                    <a:pt x="583" y="353"/>
                  </a:lnTo>
                  <a:lnTo>
                    <a:pt x="576" y="353"/>
                  </a:lnTo>
                  <a:lnTo>
                    <a:pt x="567" y="350"/>
                  </a:lnTo>
                  <a:lnTo>
                    <a:pt x="563" y="349"/>
                  </a:lnTo>
                  <a:lnTo>
                    <a:pt x="558" y="347"/>
                  </a:lnTo>
                  <a:lnTo>
                    <a:pt x="552" y="345"/>
                  </a:lnTo>
                  <a:lnTo>
                    <a:pt x="544" y="348"/>
                  </a:lnTo>
                  <a:lnTo>
                    <a:pt x="542" y="350"/>
                  </a:lnTo>
                  <a:lnTo>
                    <a:pt x="536" y="350"/>
                  </a:lnTo>
                  <a:lnTo>
                    <a:pt x="527" y="350"/>
                  </a:lnTo>
                  <a:lnTo>
                    <a:pt x="523" y="348"/>
                  </a:lnTo>
                  <a:lnTo>
                    <a:pt x="522" y="348"/>
                  </a:lnTo>
                  <a:lnTo>
                    <a:pt x="494" y="307"/>
                  </a:lnTo>
                  <a:lnTo>
                    <a:pt x="493" y="305"/>
                  </a:lnTo>
                  <a:lnTo>
                    <a:pt x="490" y="302"/>
                  </a:lnTo>
                  <a:lnTo>
                    <a:pt x="479" y="301"/>
                  </a:lnTo>
                  <a:lnTo>
                    <a:pt x="473" y="297"/>
                  </a:lnTo>
                  <a:lnTo>
                    <a:pt x="461" y="293"/>
                  </a:lnTo>
                  <a:lnTo>
                    <a:pt x="443" y="294"/>
                  </a:lnTo>
                  <a:lnTo>
                    <a:pt x="425" y="299"/>
                  </a:lnTo>
                  <a:lnTo>
                    <a:pt x="415" y="300"/>
                  </a:lnTo>
                  <a:lnTo>
                    <a:pt x="400" y="299"/>
                  </a:lnTo>
                  <a:lnTo>
                    <a:pt x="383" y="291"/>
                  </a:lnTo>
                  <a:lnTo>
                    <a:pt x="380" y="284"/>
                  </a:lnTo>
                  <a:lnTo>
                    <a:pt x="376" y="283"/>
                  </a:lnTo>
                  <a:lnTo>
                    <a:pt x="364" y="277"/>
                  </a:lnTo>
                  <a:lnTo>
                    <a:pt x="362" y="274"/>
                  </a:lnTo>
                  <a:lnTo>
                    <a:pt x="362" y="241"/>
                  </a:lnTo>
                  <a:lnTo>
                    <a:pt x="360" y="232"/>
                  </a:lnTo>
                  <a:lnTo>
                    <a:pt x="357" y="226"/>
                  </a:lnTo>
                  <a:lnTo>
                    <a:pt x="353" y="223"/>
                  </a:lnTo>
                  <a:lnTo>
                    <a:pt x="351" y="220"/>
                  </a:lnTo>
                  <a:lnTo>
                    <a:pt x="344" y="211"/>
                  </a:lnTo>
                  <a:lnTo>
                    <a:pt x="341" y="208"/>
                  </a:lnTo>
                  <a:lnTo>
                    <a:pt x="338" y="188"/>
                  </a:lnTo>
                  <a:lnTo>
                    <a:pt x="335" y="182"/>
                  </a:lnTo>
                  <a:lnTo>
                    <a:pt x="334" y="180"/>
                  </a:lnTo>
                  <a:lnTo>
                    <a:pt x="310" y="181"/>
                  </a:lnTo>
                  <a:lnTo>
                    <a:pt x="316" y="167"/>
                  </a:lnTo>
                  <a:lnTo>
                    <a:pt x="324" y="152"/>
                  </a:lnTo>
                  <a:lnTo>
                    <a:pt x="337" y="107"/>
                  </a:lnTo>
                  <a:lnTo>
                    <a:pt x="350" y="85"/>
                  </a:lnTo>
                  <a:lnTo>
                    <a:pt x="375" y="62"/>
                  </a:lnTo>
                  <a:lnTo>
                    <a:pt x="378" y="57"/>
                  </a:lnTo>
                  <a:lnTo>
                    <a:pt x="383" y="47"/>
                  </a:lnTo>
                  <a:lnTo>
                    <a:pt x="389" y="41"/>
                  </a:lnTo>
                  <a:lnTo>
                    <a:pt x="404" y="35"/>
                  </a:lnTo>
                  <a:lnTo>
                    <a:pt x="419" y="33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32" name="Freeform 251">
              <a:extLst>
                <a:ext uri="{FF2B5EF4-FFF2-40B4-BE49-F238E27FC236}">
                  <a16:creationId xmlns:a16="http://schemas.microsoft.com/office/drawing/2014/main" id="{5A996681-705E-0948-8093-3607B332A56C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751" y="2592"/>
              <a:ext cx="132" cy="151"/>
            </a:xfrm>
            <a:custGeom>
              <a:avLst/>
              <a:gdLst/>
              <a:ahLst/>
              <a:cxnLst>
                <a:cxn ang="0">
                  <a:pos x="29" y="74"/>
                </a:cxn>
                <a:cxn ang="0">
                  <a:pos x="109" y="59"/>
                </a:cxn>
                <a:cxn ang="0">
                  <a:pos x="164" y="7"/>
                </a:cxn>
                <a:cxn ang="0">
                  <a:pos x="232" y="1"/>
                </a:cxn>
                <a:cxn ang="0">
                  <a:pos x="243" y="60"/>
                </a:cxn>
                <a:cxn ang="0">
                  <a:pos x="234" y="88"/>
                </a:cxn>
                <a:cxn ang="0">
                  <a:pos x="283" y="151"/>
                </a:cxn>
                <a:cxn ang="0">
                  <a:pos x="348" y="161"/>
                </a:cxn>
                <a:cxn ang="0">
                  <a:pos x="372" y="183"/>
                </a:cxn>
                <a:cxn ang="0">
                  <a:pos x="441" y="211"/>
                </a:cxn>
                <a:cxn ang="0">
                  <a:pos x="487" y="222"/>
                </a:cxn>
                <a:cxn ang="0">
                  <a:pos x="507" y="268"/>
                </a:cxn>
                <a:cxn ang="0">
                  <a:pos x="512" y="307"/>
                </a:cxn>
                <a:cxn ang="0">
                  <a:pos x="511" y="334"/>
                </a:cxn>
                <a:cxn ang="0">
                  <a:pos x="550" y="370"/>
                </a:cxn>
                <a:cxn ang="0">
                  <a:pos x="616" y="373"/>
                </a:cxn>
                <a:cxn ang="0">
                  <a:pos x="616" y="399"/>
                </a:cxn>
                <a:cxn ang="0">
                  <a:pos x="641" y="434"/>
                </a:cxn>
                <a:cxn ang="0">
                  <a:pos x="658" y="500"/>
                </a:cxn>
                <a:cxn ang="0">
                  <a:pos x="644" y="555"/>
                </a:cxn>
                <a:cxn ang="0">
                  <a:pos x="647" y="586"/>
                </a:cxn>
                <a:cxn ang="0">
                  <a:pos x="631" y="585"/>
                </a:cxn>
                <a:cxn ang="0">
                  <a:pos x="595" y="544"/>
                </a:cxn>
                <a:cxn ang="0">
                  <a:pos x="504" y="549"/>
                </a:cxn>
                <a:cxn ang="0">
                  <a:pos x="426" y="576"/>
                </a:cxn>
                <a:cxn ang="0">
                  <a:pos x="401" y="628"/>
                </a:cxn>
                <a:cxn ang="0">
                  <a:pos x="391" y="705"/>
                </a:cxn>
                <a:cxn ang="0">
                  <a:pos x="362" y="706"/>
                </a:cxn>
                <a:cxn ang="0">
                  <a:pos x="315" y="701"/>
                </a:cxn>
                <a:cxn ang="0">
                  <a:pos x="297" y="735"/>
                </a:cxn>
                <a:cxn ang="0">
                  <a:pos x="281" y="726"/>
                </a:cxn>
                <a:cxn ang="0">
                  <a:pos x="250" y="710"/>
                </a:cxn>
                <a:cxn ang="0">
                  <a:pos x="202" y="695"/>
                </a:cxn>
                <a:cxn ang="0">
                  <a:pos x="176" y="708"/>
                </a:cxn>
                <a:cxn ang="0">
                  <a:pos x="149" y="737"/>
                </a:cxn>
                <a:cxn ang="0">
                  <a:pos x="126" y="752"/>
                </a:cxn>
                <a:cxn ang="0">
                  <a:pos x="94" y="751"/>
                </a:cxn>
                <a:cxn ang="0">
                  <a:pos x="86" y="711"/>
                </a:cxn>
                <a:cxn ang="0">
                  <a:pos x="77" y="652"/>
                </a:cxn>
                <a:cxn ang="0">
                  <a:pos x="61" y="626"/>
                </a:cxn>
                <a:cxn ang="0">
                  <a:pos x="55" y="602"/>
                </a:cxn>
                <a:cxn ang="0">
                  <a:pos x="51" y="579"/>
                </a:cxn>
                <a:cxn ang="0">
                  <a:pos x="57" y="564"/>
                </a:cxn>
                <a:cxn ang="0">
                  <a:pos x="54" y="536"/>
                </a:cxn>
                <a:cxn ang="0">
                  <a:pos x="29" y="480"/>
                </a:cxn>
                <a:cxn ang="0">
                  <a:pos x="7" y="443"/>
                </a:cxn>
                <a:cxn ang="0">
                  <a:pos x="1" y="431"/>
                </a:cxn>
                <a:cxn ang="0">
                  <a:pos x="36" y="373"/>
                </a:cxn>
                <a:cxn ang="0">
                  <a:pos x="20" y="357"/>
                </a:cxn>
                <a:cxn ang="0">
                  <a:pos x="17" y="328"/>
                </a:cxn>
                <a:cxn ang="0">
                  <a:pos x="29" y="303"/>
                </a:cxn>
                <a:cxn ang="0">
                  <a:pos x="22" y="276"/>
                </a:cxn>
                <a:cxn ang="0">
                  <a:pos x="33" y="231"/>
                </a:cxn>
                <a:cxn ang="0">
                  <a:pos x="40" y="166"/>
                </a:cxn>
                <a:cxn ang="0">
                  <a:pos x="35" y="129"/>
                </a:cxn>
              </a:cxnLst>
              <a:rect l="0" t="0" r="r" b="b"/>
              <a:pathLst>
                <a:path w="658" h="754">
                  <a:moveTo>
                    <a:pt x="1" y="70"/>
                  </a:moveTo>
                  <a:lnTo>
                    <a:pt x="3" y="68"/>
                  </a:lnTo>
                  <a:lnTo>
                    <a:pt x="11" y="68"/>
                  </a:lnTo>
                  <a:lnTo>
                    <a:pt x="29" y="74"/>
                  </a:lnTo>
                  <a:lnTo>
                    <a:pt x="70" y="75"/>
                  </a:lnTo>
                  <a:lnTo>
                    <a:pt x="78" y="71"/>
                  </a:lnTo>
                  <a:lnTo>
                    <a:pt x="83" y="68"/>
                  </a:lnTo>
                  <a:lnTo>
                    <a:pt x="109" y="59"/>
                  </a:lnTo>
                  <a:lnTo>
                    <a:pt x="116" y="55"/>
                  </a:lnTo>
                  <a:lnTo>
                    <a:pt x="141" y="33"/>
                  </a:lnTo>
                  <a:lnTo>
                    <a:pt x="158" y="14"/>
                  </a:lnTo>
                  <a:lnTo>
                    <a:pt x="164" y="7"/>
                  </a:lnTo>
                  <a:lnTo>
                    <a:pt x="180" y="4"/>
                  </a:lnTo>
                  <a:lnTo>
                    <a:pt x="186" y="4"/>
                  </a:lnTo>
                  <a:lnTo>
                    <a:pt x="213" y="0"/>
                  </a:lnTo>
                  <a:lnTo>
                    <a:pt x="232" y="1"/>
                  </a:lnTo>
                  <a:lnTo>
                    <a:pt x="235" y="4"/>
                  </a:lnTo>
                  <a:lnTo>
                    <a:pt x="240" y="11"/>
                  </a:lnTo>
                  <a:lnTo>
                    <a:pt x="243" y="28"/>
                  </a:lnTo>
                  <a:lnTo>
                    <a:pt x="243" y="60"/>
                  </a:lnTo>
                  <a:lnTo>
                    <a:pt x="242" y="70"/>
                  </a:lnTo>
                  <a:lnTo>
                    <a:pt x="237" y="77"/>
                  </a:lnTo>
                  <a:lnTo>
                    <a:pt x="235" y="81"/>
                  </a:lnTo>
                  <a:lnTo>
                    <a:pt x="234" y="88"/>
                  </a:lnTo>
                  <a:lnTo>
                    <a:pt x="240" y="112"/>
                  </a:lnTo>
                  <a:lnTo>
                    <a:pt x="249" y="125"/>
                  </a:lnTo>
                  <a:lnTo>
                    <a:pt x="256" y="131"/>
                  </a:lnTo>
                  <a:lnTo>
                    <a:pt x="283" y="151"/>
                  </a:lnTo>
                  <a:lnTo>
                    <a:pt x="296" y="155"/>
                  </a:lnTo>
                  <a:lnTo>
                    <a:pt x="313" y="157"/>
                  </a:lnTo>
                  <a:lnTo>
                    <a:pt x="332" y="157"/>
                  </a:lnTo>
                  <a:lnTo>
                    <a:pt x="348" y="161"/>
                  </a:lnTo>
                  <a:lnTo>
                    <a:pt x="355" y="167"/>
                  </a:lnTo>
                  <a:lnTo>
                    <a:pt x="356" y="171"/>
                  </a:lnTo>
                  <a:lnTo>
                    <a:pt x="363" y="179"/>
                  </a:lnTo>
                  <a:lnTo>
                    <a:pt x="372" y="183"/>
                  </a:lnTo>
                  <a:lnTo>
                    <a:pt x="410" y="193"/>
                  </a:lnTo>
                  <a:lnTo>
                    <a:pt x="426" y="208"/>
                  </a:lnTo>
                  <a:lnTo>
                    <a:pt x="431" y="211"/>
                  </a:lnTo>
                  <a:lnTo>
                    <a:pt x="441" y="211"/>
                  </a:lnTo>
                  <a:lnTo>
                    <a:pt x="450" y="209"/>
                  </a:lnTo>
                  <a:lnTo>
                    <a:pt x="455" y="209"/>
                  </a:lnTo>
                  <a:lnTo>
                    <a:pt x="468" y="211"/>
                  </a:lnTo>
                  <a:lnTo>
                    <a:pt x="487" y="222"/>
                  </a:lnTo>
                  <a:lnTo>
                    <a:pt x="493" y="227"/>
                  </a:lnTo>
                  <a:lnTo>
                    <a:pt x="501" y="238"/>
                  </a:lnTo>
                  <a:lnTo>
                    <a:pt x="506" y="253"/>
                  </a:lnTo>
                  <a:lnTo>
                    <a:pt x="507" y="268"/>
                  </a:lnTo>
                  <a:lnTo>
                    <a:pt x="511" y="276"/>
                  </a:lnTo>
                  <a:lnTo>
                    <a:pt x="514" y="281"/>
                  </a:lnTo>
                  <a:lnTo>
                    <a:pt x="514" y="290"/>
                  </a:lnTo>
                  <a:lnTo>
                    <a:pt x="512" y="307"/>
                  </a:lnTo>
                  <a:lnTo>
                    <a:pt x="503" y="308"/>
                  </a:lnTo>
                  <a:lnTo>
                    <a:pt x="503" y="312"/>
                  </a:lnTo>
                  <a:lnTo>
                    <a:pt x="504" y="317"/>
                  </a:lnTo>
                  <a:lnTo>
                    <a:pt x="511" y="334"/>
                  </a:lnTo>
                  <a:lnTo>
                    <a:pt x="518" y="356"/>
                  </a:lnTo>
                  <a:lnTo>
                    <a:pt x="524" y="369"/>
                  </a:lnTo>
                  <a:lnTo>
                    <a:pt x="539" y="369"/>
                  </a:lnTo>
                  <a:lnTo>
                    <a:pt x="550" y="370"/>
                  </a:lnTo>
                  <a:lnTo>
                    <a:pt x="563" y="370"/>
                  </a:lnTo>
                  <a:lnTo>
                    <a:pt x="568" y="372"/>
                  </a:lnTo>
                  <a:lnTo>
                    <a:pt x="611" y="372"/>
                  </a:lnTo>
                  <a:lnTo>
                    <a:pt x="616" y="373"/>
                  </a:lnTo>
                  <a:lnTo>
                    <a:pt x="619" y="376"/>
                  </a:lnTo>
                  <a:lnTo>
                    <a:pt x="620" y="381"/>
                  </a:lnTo>
                  <a:lnTo>
                    <a:pt x="619" y="391"/>
                  </a:lnTo>
                  <a:lnTo>
                    <a:pt x="616" y="399"/>
                  </a:lnTo>
                  <a:lnTo>
                    <a:pt x="616" y="405"/>
                  </a:lnTo>
                  <a:lnTo>
                    <a:pt x="620" y="425"/>
                  </a:lnTo>
                  <a:lnTo>
                    <a:pt x="638" y="431"/>
                  </a:lnTo>
                  <a:lnTo>
                    <a:pt x="641" y="434"/>
                  </a:lnTo>
                  <a:lnTo>
                    <a:pt x="644" y="448"/>
                  </a:lnTo>
                  <a:lnTo>
                    <a:pt x="656" y="467"/>
                  </a:lnTo>
                  <a:lnTo>
                    <a:pt x="658" y="477"/>
                  </a:lnTo>
                  <a:lnTo>
                    <a:pt x="658" y="500"/>
                  </a:lnTo>
                  <a:lnTo>
                    <a:pt x="657" y="529"/>
                  </a:lnTo>
                  <a:lnTo>
                    <a:pt x="656" y="533"/>
                  </a:lnTo>
                  <a:lnTo>
                    <a:pt x="649" y="544"/>
                  </a:lnTo>
                  <a:lnTo>
                    <a:pt x="644" y="555"/>
                  </a:lnTo>
                  <a:lnTo>
                    <a:pt x="644" y="561"/>
                  </a:lnTo>
                  <a:lnTo>
                    <a:pt x="644" y="569"/>
                  </a:lnTo>
                  <a:lnTo>
                    <a:pt x="646" y="574"/>
                  </a:lnTo>
                  <a:lnTo>
                    <a:pt x="647" y="586"/>
                  </a:lnTo>
                  <a:lnTo>
                    <a:pt x="646" y="587"/>
                  </a:lnTo>
                  <a:lnTo>
                    <a:pt x="638" y="590"/>
                  </a:lnTo>
                  <a:lnTo>
                    <a:pt x="637" y="591"/>
                  </a:lnTo>
                  <a:lnTo>
                    <a:pt x="631" y="585"/>
                  </a:lnTo>
                  <a:lnTo>
                    <a:pt x="630" y="581"/>
                  </a:lnTo>
                  <a:lnTo>
                    <a:pt x="615" y="560"/>
                  </a:lnTo>
                  <a:lnTo>
                    <a:pt x="605" y="552"/>
                  </a:lnTo>
                  <a:lnTo>
                    <a:pt x="595" y="544"/>
                  </a:lnTo>
                  <a:lnTo>
                    <a:pt x="582" y="541"/>
                  </a:lnTo>
                  <a:lnTo>
                    <a:pt x="539" y="541"/>
                  </a:lnTo>
                  <a:lnTo>
                    <a:pt x="535" y="541"/>
                  </a:lnTo>
                  <a:lnTo>
                    <a:pt x="504" y="549"/>
                  </a:lnTo>
                  <a:lnTo>
                    <a:pt x="501" y="549"/>
                  </a:lnTo>
                  <a:lnTo>
                    <a:pt x="447" y="566"/>
                  </a:lnTo>
                  <a:lnTo>
                    <a:pt x="428" y="570"/>
                  </a:lnTo>
                  <a:lnTo>
                    <a:pt x="426" y="576"/>
                  </a:lnTo>
                  <a:lnTo>
                    <a:pt x="423" y="591"/>
                  </a:lnTo>
                  <a:lnTo>
                    <a:pt x="412" y="607"/>
                  </a:lnTo>
                  <a:lnTo>
                    <a:pt x="401" y="625"/>
                  </a:lnTo>
                  <a:lnTo>
                    <a:pt x="401" y="628"/>
                  </a:lnTo>
                  <a:lnTo>
                    <a:pt x="401" y="654"/>
                  </a:lnTo>
                  <a:lnTo>
                    <a:pt x="402" y="658"/>
                  </a:lnTo>
                  <a:lnTo>
                    <a:pt x="402" y="665"/>
                  </a:lnTo>
                  <a:lnTo>
                    <a:pt x="391" y="705"/>
                  </a:lnTo>
                  <a:lnTo>
                    <a:pt x="383" y="720"/>
                  </a:lnTo>
                  <a:lnTo>
                    <a:pt x="375" y="716"/>
                  </a:lnTo>
                  <a:lnTo>
                    <a:pt x="369" y="711"/>
                  </a:lnTo>
                  <a:lnTo>
                    <a:pt x="362" y="706"/>
                  </a:lnTo>
                  <a:lnTo>
                    <a:pt x="359" y="705"/>
                  </a:lnTo>
                  <a:lnTo>
                    <a:pt x="351" y="704"/>
                  </a:lnTo>
                  <a:lnTo>
                    <a:pt x="334" y="704"/>
                  </a:lnTo>
                  <a:lnTo>
                    <a:pt x="315" y="701"/>
                  </a:lnTo>
                  <a:lnTo>
                    <a:pt x="307" y="701"/>
                  </a:lnTo>
                  <a:lnTo>
                    <a:pt x="304" y="705"/>
                  </a:lnTo>
                  <a:lnTo>
                    <a:pt x="300" y="724"/>
                  </a:lnTo>
                  <a:lnTo>
                    <a:pt x="297" y="735"/>
                  </a:lnTo>
                  <a:lnTo>
                    <a:pt x="296" y="741"/>
                  </a:lnTo>
                  <a:lnTo>
                    <a:pt x="293" y="741"/>
                  </a:lnTo>
                  <a:lnTo>
                    <a:pt x="282" y="730"/>
                  </a:lnTo>
                  <a:lnTo>
                    <a:pt x="281" y="726"/>
                  </a:lnTo>
                  <a:lnTo>
                    <a:pt x="278" y="725"/>
                  </a:lnTo>
                  <a:lnTo>
                    <a:pt x="275" y="719"/>
                  </a:lnTo>
                  <a:lnTo>
                    <a:pt x="271" y="715"/>
                  </a:lnTo>
                  <a:lnTo>
                    <a:pt x="250" y="710"/>
                  </a:lnTo>
                  <a:lnTo>
                    <a:pt x="245" y="710"/>
                  </a:lnTo>
                  <a:lnTo>
                    <a:pt x="237" y="708"/>
                  </a:lnTo>
                  <a:lnTo>
                    <a:pt x="211" y="708"/>
                  </a:lnTo>
                  <a:lnTo>
                    <a:pt x="202" y="695"/>
                  </a:lnTo>
                  <a:lnTo>
                    <a:pt x="196" y="689"/>
                  </a:lnTo>
                  <a:lnTo>
                    <a:pt x="192" y="689"/>
                  </a:lnTo>
                  <a:lnTo>
                    <a:pt x="189" y="690"/>
                  </a:lnTo>
                  <a:lnTo>
                    <a:pt x="176" y="708"/>
                  </a:lnTo>
                  <a:lnTo>
                    <a:pt x="165" y="716"/>
                  </a:lnTo>
                  <a:lnTo>
                    <a:pt x="157" y="725"/>
                  </a:lnTo>
                  <a:lnTo>
                    <a:pt x="151" y="733"/>
                  </a:lnTo>
                  <a:lnTo>
                    <a:pt x="149" y="737"/>
                  </a:lnTo>
                  <a:lnTo>
                    <a:pt x="143" y="747"/>
                  </a:lnTo>
                  <a:lnTo>
                    <a:pt x="138" y="752"/>
                  </a:lnTo>
                  <a:lnTo>
                    <a:pt x="136" y="752"/>
                  </a:lnTo>
                  <a:lnTo>
                    <a:pt x="126" y="752"/>
                  </a:lnTo>
                  <a:lnTo>
                    <a:pt x="120" y="754"/>
                  </a:lnTo>
                  <a:lnTo>
                    <a:pt x="108" y="754"/>
                  </a:lnTo>
                  <a:lnTo>
                    <a:pt x="101" y="754"/>
                  </a:lnTo>
                  <a:lnTo>
                    <a:pt x="94" y="751"/>
                  </a:lnTo>
                  <a:lnTo>
                    <a:pt x="94" y="749"/>
                  </a:lnTo>
                  <a:lnTo>
                    <a:pt x="90" y="737"/>
                  </a:lnTo>
                  <a:lnTo>
                    <a:pt x="90" y="733"/>
                  </a:lnTo>
                  <a:lnTo>
                    <a:pt x="86" y="711"/>
                  </a:lnTo>
                  <a:lnTo>
                    <a:pt x="86" y="693"/>
                  </a:lnTo>
                  <a:lnTo>
                    <a:pt x="83" y="671"/>
                  </a:lnTo>
                  <a:lnTo>
                    <a:pt x="77" y="661"/>
                  </a:lnTo>
                  <a:lnTo>
                    <a:pt x="77" y="652"/>
                  </a:lnTo>
                  <a:lnTo>
                    <a:pt x="74" y="639"/>
                  </a:lnTo>
                  <a:lnTo>
                    <a:pt x="73" y="635"/>
                  </a:lnTo>
                  <a:lnTo>
                    <a:pt x="66" y="628"/>
                  </a:lnTo>
                  <a:lnTo>
                    <a:pt x="61" y="626"/>
                  </a:lnTo>
                  <a:lnTo>
                    <a:pt x="58" y="623"/>
                  </a:lnTo>
                  <a:lnTo>
                    <a:pt x="58" y="615"/>
                  </a:lnTo>
                  <a:lnTo>
                    <a:pt x="58" y="607"/>
                  </a:lnTo>
                  <a:lnTo>
                    <a:pt x="55" y="602"/>
                  </a:lnTo>
                  <a:lnTo>
                    <a:pt x="47" y="598"/>
                  </a:lnTo>
                  <a:lnTo>
                    <a:pt x="47" y="592"/>
                  </a:lnTo>
                  <a:lnTo>
                    <a:pt x="50" y="580"/>
                  </a:lnTo>
                  <a:lnTo>
                    <a:pt x="51" y="579"/>
                  </a:lnTo>
                  <a:lnTo>
                    <a:pt x="58" y="575"/>
                  </a:lnTo>
                  <a:lnTo>
                    <a:pt x="61" y="574"/>
                  </a:lnTo>
                  <a:lnTo>
                    <a:pt x="61" y="570"/>
                  </a:lnTo>
                  <a:lnTo>
                    <a:pt x="57" y="564"/>
                  </a:lnTo>
                  <a:lnTo>
                    <a:pt x="58" y="558"/>
                  </a:lnTo>
                  <a:lnTo>
                    <a:pt x="62" y="553"/>
                  </a:lnTo>
                  <a:lnTo>
                    <a:pt x="61" y="543"/>
                  </a:lnTo>
                  <a:lnTo>
                    <a:pt x="54" y="536"/>
                  </a:lnTo>
                  <a:lnTo>
                    <a:pt x="41" y="526"/>
                  </a:lnTo>
                  <a:lnTo>
                    <a:pt x="36" y="521"/>
                  </a:lnTo>
                  <a:lnTo>
                    <a:pt x="33" y="512"/>
                  </a:lnTo>
                  <a:lnTo>
                    <a:pt x="29" y="480"/>
                  </a:lnTo>
                  <a:lnTo>
                    <a:pt x="29" y="470"/>
                  </a:lnTo>
                  <a:lnTo>
                    <a:pt x="22" y="461"/>
                  </a:lnTo>
                  <a:lnTo>
                    <a:pt x="18" y="457"/>
                  </a:lnTo>
                  <a:lnTo>
                    <a:pt x="7" y="443"/>
                  </a:lnTo>
                  <a:lnTo>
                    <a:pt x="4" y="443"/>
                  </a:lnTo>
                  <a:lnTo>
                    <a:pt x="2" y="439"/>
                  </a:lnTo>
                  <a:lnTo>
                    <a:pt x="0" y="437"/>
                  </a:lnTo>
                  <a:lnTo>
                    <a:pt x="1" y="431"/>
                  </a:lnTo>
                  <a:lnTo>
                    <a:pt x="12" y="412"/>
                  </a:lnTo>
                  <a:lnTo>
                    <a:pt x="23" y="400"/>
                  </a:lnTo>
                  <a:lnTo>
                    <a:pt x="35" y="383"/>
                  </a:lnTo>
                  <a:lnTo>
                    <a:pt x="36" y="373"/>
                  </a:lnTo>
                  <a:lnTo>
                    <a:pt x="35" y="370"/>
                  </a:lnTo>
                  <a:lnTo>
                    <a:pt x="29" y="365"/>
                  </a:lnTo>
                  <a:lnTo>
                    <a:pt x="24" y="362"/>
                  </a:lnTo>
                  <a:lnTo>
                    <a:pt x="20" y="357"/>
                  </a:lnTo>
                  <a:lnTo>
                    <a:pt x="18" y="356"/>
                  </a:lnTo>
                  <a:lnTo>
                    <a:pt x="17" y="350"/>
                  </a:lnTo>
                  <a:lnTo>
                    <a:pt x="15" y="342"/>
                  </a:lnTo>
                  <a:lnTo>
                    <a:pt x="17" y="328"/>
                  </a:lnTo>
                  <a:lnTo>
                    <a:pt x="22" y="319"/>
                  </a:lnTo>
                  <a:lnTo>
                    <a:pt x="27" y="316"/>
                  </a:lnTo>
                  <a:lnTo>
                    <a:pt x="29" y="308"/>
                  </a:lnTo>
                  <a:lnTo>
                    <a:pt x="29" y="303"/>
                  </a:lnTo>
                  <a:lnTo>
                    <a:pt x="27" y="297"/>
                  </a:lnTo>
                  <a:lnTo>
                    <a:pt x="18" y="286"/>
                  </a:lnTo>
                  <a:lnTo>
                    <a:pt x="18" y="283"/>
                  </a:lnTo>
                  <a:lnTo>
                    <a:pt x="22" y="276"/>
                  </a:lnTo>
                  <a:lnTo>
                    <a:pt x="35" y="270"/>
                  </a:lnTo>
                  <a:lnTo>
                    <a:pt x="36" y="268"/>
                  </a:lnTo>
                  <a:lnTo>
                    <a:pt x="36" y="249"/>
                  </a:lnTo>
                  <a:lnTo>
                    <a:pt x="33" y="231"/>
                  </a:lnTo>
                  <a:lnTo>
                    <a:pt x="33" y="220"/>
                  </a:lnTo>
                  <a:lnTo>
                    <a:pt x="35" y="201"/>
                  </a:lnTo>
                  <a:lnTo>
                    <a:pt x="35" y="177"/>
                  </a:lnTo>
                  <a:lnTo>
                    <a:pt x="40" y="166"/>
                  </a:lnTo>
                  <a:lnTo>
                    <a:pt x="47" y="157"/>
                  </a:lnTo>
                  <a:lnTo>
                    <a:pt x="50" y="155"/>
                  </a:lnTo>
                  <a:lnTo>
                    <a:pt x="50" y="152"/>
                  </a:lnTo>
                  <a:lnTo>
                    <a:pt x="35" y="129"/>
                  </a:lnTo>
                  <a:lnTo>
                    <a:pt x="1" y="70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33" name="Freeform 252">
              <a:extLst>
                <a:ext uri="{FF2B5EF4-FFF2-40B4-BE49-F238E27FC236}">
                  <a16:creationId xmlns:a16="http://schemas.microsoft.com/office/drawing/2014/main" id="{09A508DB-B2B0-3C4B-8EAE-9B176596DC99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874" y="2831"/>
              <a:ext cx="59" cy="63"/>
            </a:xfrm>
            <a:custGeom>
              <a:avLst/>
              <a:gdLst/>
              <a:ahLst/>
              <a:cxnLst>
                <a:cxn ang="0">
                  <a:pos x="2" y="252"/>
                </a:cxn>
                <a:cxn ang="0">
                  <a:pos x="26" y="272"/>
                </a:cxn>
                <a:cxn ang="0">
                  <a:pos x="56" y="283"/>
                </a:cxn>
                <a:cxn ang="0">
                  <a:pos x="91" y="297"/>
                </a:cxn>
                <a:cxn ang="0">
                  <a:pos x="115" y="304"/>
                </a:cxn>
                <a:cxn ang="0">
                  <a:pos x="129" y="310"/>
                </a:cxn>
                <a:cxn ang="0">
                  <a:pos x="162" y="307"/>
                </a:cxn>
                <a:cxn ang="0">
                  <a:pos x="197" y="314"/>
                </a:cxn>
                <a:cxn ang="0">
                  <a:pos x="225" y="303"/>
                </a:cxn>
                <a:cxn ang="0">
                  <a:pos x="246" y="283"/>
                </a:cxn>
                <a:cxn ang="0">
                  <a:pos x="253" y="272"/>
                </a:cxn>
                <a:cxn ang="0">
                  <a:pos x="268" y="253"/>
                </a:cxn>
                <a:cxn ang="0">
                  <a:pos x="276" y="236"/>
                </a:cxn>
                <a:cxn ang="0">
                  <a:pos x="271" y="229"/>
                </a:cxn>
                <a:cxn ang="0">
                  <a:pos x="274" y="199"/>
                </a:cxn>
                <a:cxn ang="0">
                  <a:pos x="281" y="184"/>
                </a:cxn>
                <a:cxn ang="0">
                  <a:pos x="286" y="175"/>
                </a:cxn>
                <a:cxn ang="0">
                  <a:pos x="292" y="172"/>
                </a:cxn>
                <a:cxn ang="0">
                  <a:pos x="267" y="148"/>
                </a:cxn>
                <a:cxn ang="0">
                  <a:pos x="260" y="126"/>
                </a:cxn>
                <a:cxn ang="0">
                  <a:pos x="242" y="113"/>
                </a:cxn>
                <a:cxn ang="0">
                  <a:pos x="228" y="108"/>
                </a:cxn>
                <a:cxn ang="0">
                  <a:pos x="215" y="91"/>
                </a:cxn>
                <a:cxn ang="0">
                  <a:pos x="200" y="86"/>
                </a:cxn>
                <a:cxn ang="0">
                  <a:pos x="185" y="77"/>
                </a:cxn>
                <a:cxn ang="0">
                  <a:pos x="178" y="73"/>
                </a:cxn>
                <a:cxn ang="0">
                  <a:pos x="166" y="55"/>
                </a:cxn>
                <a:cxn ang="0">
                  <a:pos x="160" y="48"/>
                </a:cxn>
                <a:cxn ang="0">
                  <a:pos x="142" y="60"/>
                </a:cxn>
                <a:cxn ang="0">
                  <a:pos x="133" y="50"/>
                </a:cxn>
                <a:cxn ang="0">
                  <a:pos x="119" y="27"/>
                </a:cxn>
                <a:cxn ang="0">
                  <a:pos x="103" y="12"/>
                </a:cxn>
                <a:cxn ang="0">
                  <a:pos x="85" y="0"/>
                </a:cxn>
                <a:cxn ang="0">
                  <a:pos x="75" y="2"/>
                </a:cxn>
                <a:cxn ang="0">
                  <a:pos x="64" y="12"/>
                </a:cxn>
                <a:cxn ang="0">
                  <a:pos x="44" y="16"/>
                </a:cxn>
                <a:cxn ang="0">
                  <a:pos x="33" y="27"/>
                </a:cxn>
                <a:cxn ang="0">
                  <a:pos x="31" y="72"/>
                </a:cxn>
                <a:cxn ang="0">
                  <a:pos x="29" y="97"/>
                </a:cxn>
                <a:cxn ang="0">
                  <a:pos x="20" y="172"/>
                </a:cxn>
                <a:cxn ang="0">
                  <a:pos x="16" y="188"/>
                </a:cxn>
                <a:cxn ang="0">
                  <a:pos x="5" y="210"/>
                </a:cxn>
                <a:cxn ang="0">
                  <a:pos x="0" y="252"/>
                </a:cxn>
              </a:cxnLst>
              <a:rect l="0" t="0" r="r" b="b"/>
              <a:pathLst>
                <a:path w="292" h="314">
                  <a:moveTo>
                    <a:pt x="0" y="252"/>
                  </a:moveTo>
                  <a:lnTo>
                    <a:pt x="2" y="252"/>
                  </a:lnTo>
                  <a:lnTo>
                    <a:pt x="9" y="253"/>
                  </a:lnTo>
                  <a:lnTo>
                    <a:pt x="26" y="272"/>
                  </a:lnTo>
                  <a:lnTo>
                    <a:pt x="29" y="281"/>
                  </a:lnTo>
                  <a:lnTo>
                    <a:pt x="56" y="283"/>
                  </a:lnTo>
                  <a:lnTo>
                    <a:pt x="66" y="283"/>
                  </a:lnTo>
                  <a:lnTo>
                    <a:pt x="91" y="297"/>
                  </a:lnTo>
                  <a:lnTo>
                    <a:pt x="104" y="302"/>
                  </a:lnTo>
                  <a:lnTo>
                    <a:pt x="115" y="304"/>
                  </a:lnTo>
                  <a:lnTo>
                    <a:pt x="123" y="309"/>
                  </a:lnTo>
                  <a:lnTo>
                    <a:pt x="129" y="310"/>
                  </a:lnTo>
                  <a:lnTo>
                    <a:pt x="149" y="307"/>
                  </a:lnTo>
                  <a:lnTo>
                    <a:pt x="162" y="307"/>
                  </a:lnTo>
                  <a:lnTo>
                    <a:pt x="183" y="310"/>
                  </a:lnTo>
                  <a:lnTo>
                    <a:pt x="197" y="314"/>
                  </a:lnTo>
                  <a:lnTo>
                    <a:pt x="212" y="309"/>
                  </a:lnTo>
                  <a:lnTo>
                    <a:pt x="225" y="303"/>
                  </a:lnTo>
                  <a:lnTo>
                    <a:pt x="236" y="295"/>
                  </a:lnTo>
                  <a:lnTo>
                    <a:pt x="246" y="283"/>
                  </a:lnTo>
                  <a:lnTo>
                    <a:pt x="249" y="281"/>
                  </a:lnTo>
                  <a:lnTo>
                    <a:pt x="253" y="272"/>
                  </a:lnTo>
                  <a:lnTo>
                    <a:pt x="260" y="265"/>
                  </a:lnTo>
                  <a:lnTo>
                    <a:pt x="268" y="253"/>
                  </a:lnTo>
                  <a:lnTo>
                    <a:pt x="271" y="240"/>
                  </a:lnTo>
                  <a:lnTo>
                    <a:pt x="276" y="236"/>
                  </a:lnTo>
                  <a:lnTo>
                    <a:pt x="273" y="231"/>
                  </a:lnTo>
                  <a:lnTo>
                    <a:pt x="271" y="229"/>
                  </a:lnTo>
                  <a:lnTo>
                    <a:pt x="274" y="215"/>
                  </a:lnTo>
                  <a:lnTo>
                    <a:pt x="274" y="199"/>
                  </a:lnTo>
                  <a:lnTo>
                    <a:pt x="276" y="191"/>
                  </a:lnTo>
                  <a:lnTo>
                    <a:pt x="281" y="184"/>
                  </a:lnTo>
                  <a:lnTo>
                    <a:pt x="284" y="183"/>
                  </a:lnTo>
                  <a:lnTo>
                    <a:pt x="286" y="175"/>
                  </a:lnTo>
                  <a:lnTo>
                    <a:pt x="291" y="174"/>
                  </a:lnTo>
                  <a:lnTo>
                    <a:pt x="292" y="172"/>
                  </a:lnTo>
                  <a:lnTo>
                    <a:pt x="287" y="163"/>
                  </a:lnTo>
                  <a:lnTo>
                    <a:pt x="267" y="148"/>
                  </a:lnTo>
                  <a:lnTo>
                    <a:pt x="264" y="145"/>
                  </a:lnTo>
                  <a:lnTo>
                    <a:pt x="260" y="126"/>
                  </a:lnTo>
                  <a:lnTo>
                    <a:pt x="257" y="120"/>
                  </a:lnTo>
                  <a:lnTo>
                    <a:pt x="242" y="113"/>
                  </a:lnTo>
                  <a:lnTo>
                    <a:pt x="237" y="112"/>
                  </a:lnTo>
                  <a:lnTo>
                    <a:pt x="228" y="108"/>
                  </a:lnTo>
                  <a:lnTo>
                    <a:pt x="222" y="102"/>
                  </a:lnTo>
                  <a:lnTo>
                    <a:pt x="215" y="91"/>
                  </a:lnTo>
                  <a:lnTo>
                    <a:pt x="212" y="87"/>
                  </a:lnTo>
                  <a:lnTo>
                    <a:pt x="200" y="86"/>
                  </a:lnTo>
                  <a:lnTo>
                    <a:pt x="193" y="77"/>
                  </a:lnTo>
                  <a:lnTo>
                    <a:pt x="185" y="77"/>
                  </a:lnTo>
                  <a:lnTo>
                    <a:pt x="181" y="76"/>
                  </a:lnTo>
                  <a:lnTo>
                    <a:pt x="178" y="73"/>
                  </a:lnTo>
                  <a:lnTo>
                    <a:pt x="171" y="65"/>
                  </a:lnTo>
                  <a:lnTo>
                    <a:pt x="166" y="55"/>
                  </a:lnTo>
                  <a:lnTo>
                    <a:pt x="165" y="51"/>
                  </a:lnTo>
                  <a:lnTo>
                    <a:pt x="160" y="48"/>
                  </a:lnTo>
                  <a:lnTo>
                    <a:pt x="146" y="59"/>
                  </a:lnTo>
                  <a:lnTo>
                    <a:pt x="142" y="60"/>
                  </a:lnTo>
                  <a:lnTo>
                    <a:pt x="134" y="59"/>
                  </a:lnTo>
                  <a:lnTo>
                    <a:pt x="133" y="50"/>
                  </a:lnTo>
                  <a:lnTo>
                    <a:pt x="128" y="35"/>
                  </a:lnTo>
                  <a:lnTo>
                    <a:pt x="119" y="27"/>
                  </a:lnTo>
                  <a:lnTo>
                    <a:pt x="108" y="17"/>
                  </a:lnTo>
                  <a:lnTo>
                    <a:pt x="103" y="12"/>
                  </a:lnTo>
                  <a:lnTo>
                    <a:pt x="91" y="2"/>
                  </a:lnTo>
                  <a:lnTo>
                    <a:pt x="85" y="0"/>
                  </a:lnTo>
                  <a:lnTo>
                    <a:pt x="80" y="0"/>
                  </a:lnTo>
                  <a:lnTo>
                    <a:pt x="75" y="2"/>
                  </a:lnTo>
                  <a:lnTo>
                    <a:pt x="71" y="8"/>
                  </a:lnTo>
                  <a:lnTo>
                    <a:pt x="64" y="12"/>
                  </a:lnTo>
                  <a:lnTo>
                    <a:pt x="45" y="10"/>
                  </a:lnTo>
                  <a:lnTo>
                    <a:pt x="44" y="16"/>
                  </a:lnTo>
                  <a:lnTo>
                    <a:pt x="34" y="24"/>
                  </a:lnTo>
                  <a:lnTo>
                    <a:pt x="33" y="27"/>
                  </a:lnTo>
                  <a:lnTo>
                    <a:pt x="34" y="50"/>
                  </a:lnTo>
                  <a:lnTo>
                    <a:pt x="31" y="72"/>
                  </a:lnTo>
                  <a:lnTo>
                    <a:pt x="31" y="87"/>
                  </a:lnTo>
                  <a:lnTo>
                    <a:pt x="29" y="97"/>
                  </a:lnTo>
                  <a:lnTo>
                    <a:pt x="20" y="121"/>
                  </a:lnTo>
                  <a:lnTo>
                    <a:pt x="20" y="172"/>
                  </a:lnTo>
                  <a:lnTo>
                    <a:pt x="18" y="182"/>
                  </a:lnTo>
                  <a:lnTo>
                    <a:pt x="16" y="188"/>
                  </a:lnTo>
                  <a:lnTo>
                    <a:pt x="9" y="201"/>
                  </a:lnTo>
                  <a:lnTo>
                    <a:pt x="5" y="210"/>
                  </a:lnTo>
                  <a:lnTo>
                    <a:pt x="1" y="236"/>
                  </a:lnTo>
                  <a:lnTo>
                    <a:pt x="0" y="252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34" name="Freeform 253">
              <a:extLst>
                <a:ext uri="{FF2B5EF4-FFF2-40B4-BE49-F238E27FC236}">
                  <a16:creationId xmlns:a16="http://schemas.microsoft.com/office/drawing/2014/main" id="{882C8C2E-5409-8747-A0E5-F897D3FE92D2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844" y="2396"/>
              <a:ext cx="53" cy="77"/>
            </a:xfrm>
            <a:custGeom>
              <a:avLst/>
              <a:gdLst/>
              <a:ahLst/>
              <a:cxnLst>
                <a:cxn ang="0">
                  <a:pos x="89" y="0"/>
                </a:cxn>
                <a:cxn ang="0">
                  <a:pos x="141" y="41"/>
                </a:cxn>
                <a:cxn ang="0">
                  <a:pos x="152" y="83"/>
                </a:cxn>
                <a:cxn ang="0">
                  <a:pos x="172" y="84"/>
                </a:cxn>
                <a:cxn ang="0">
                  <a:pos x="195" y="94"/>
                </a:cxn>
                <a:cxn ang="0">
                  <a:pos x="211" y="112"/>
                </a:cxn>
                <a:cxn ang="0">
                  <a:pos x="232" y="139"/>
                </a:cxn>
                <a:cxn ang="0">
                  <a:pos x="217" y="159"/>
                </a:cxn>
                <a:cxn ang="0">
                  <a:pos x="220" y="165"/>
                </a:cxn>
                <a:cxn ang="0">
                  <a:pos x="212" y="182"/>
                </a:cxn>
                <a:cxn ang="0">
                  <a:pos x="189" y="186"/>
                </a:cxn>
                <a:cxn ang="0">
                  <a:pos x="183" y="193"/>
                </a:cxn>
                <a:cxn ang="0">
                  <a:pos x="174" y="228"/>
                </a:cxn>
                <a:cxn ang="0">
                  <a:pos x="189" y="255"/>
                </a:cxn>
                <a:cxn ang="0">
                  <a:pos x="200" y="268"/>
                </a:cxn>
                <a:cxn ang="0">
                  <a:pos x="217" y="273"/>
                </a:cxn>
                <a:cxn ang="0">
                  <a:pos x="226" y="289"/>
                </a:cxn>
                <a:cxn ang="0">
                  <a:pos x="233" y="311"/>
                </a:cxn>
                <a:cxn ang="0">
                  <a:pos x="263" y="347"/>
                </a:cxn>
                <a:cxn ang="0">
                  <a:pos x="254" y="350"/>
                </a:cxn>
                <a:cxn ang="0">
                  <a:pos x="233" y="348"/>
                </a:cxn>
                <a:cxn ang="0">
                  <a:pos x="213" y="353"/>
                </a:cxn>
                <a:cxn ang="0">
                  <a:pos x="183" y="366"/>
                </a:cxn>
                <a:cxn ang="0">
                  <a:pos x="158" y="374"/>
                </a:cxn>
                <a:cxn ang="0">
                  <a:pos x="134" y="386"/>
                </a:cxn>
                <a:cxn ang="0">
                  <a:pos x="102" y="369"/>
                </a:cxn>
                <a:cxn ang="0">
                  <a:pos x="91" y="357"/>
                </a:cxn>
                <a:cxn ang="0">
                  <a:pos x="89" y="332"/>
                </a:cxn>
                <a:cxn ang="0">
                  <a:pos x="77" y="288"/>
                </a:cxn>
                <a:cxn ang="0">
                  <a:pos x="86" y="257"/>
                </a:cxn>
                <a:cxn ang="0">
                  <a:pos x="95" y="234"/>
                </a:cxn>
                <a:cxn ang="0">
                  <a:pos x="79" y="209"/>
                </a:cxn>
                <a:cxn ang="0">
                  <a:pos x="72" y="193"/>
                </a:cxn>
                <a:cxn ang="0">
                  <a:pos x="67" y="171"/>
                </a:cxn>
                <a:cxn ang="0">
                  <a:pos x="37" y="174"/>
                </a:cxn>
                <a:cxn ang="0">
                  <a:pos x="27" y="163"/>
                </a:cxn>
                <a:cxn ang="0">
                  <a:pos x="0" y="128"/>
                </a:cxn>
                <a:cxn ang="0">
                  <a:pos x="1" y="121"/>
                </a:cxn>
                <a:cxn ang="0">
                  <a:pos x="11" y="91"/>
                </a:cxn>
                <a:cxn ang="0">
                  <a:pos x="40" y="75"/>
                </a:cxn>
                <a:cxn ang="0">
                  <a:pos x="38" y="64"/>
                </a:cxn>
                <a:cxn ang="0">
                  <a:pos x="24" y="52"/>
                </a:cxn>
                <a:cxn ang="0">
                  <a:pos x="29" y="35"/>
                </a:cxn>
                <a:cxn ang="0">
                  <a:pos x="46" y="26"/>
                </a:cxn>
                <a:cxn ang="0">
                  <a:pos x="72" y="13"/>
                </a:cxn>
                <a:cxn ang="0">
                  <a:pos x="81" y="2"/>
                </a:cxn>
              </a:cxnLst>
              <a:rect l="0" t="0" r="r" b="b"/>
              <a:pathLst>
                <a:path w="265" h="386">
                  <a:moveTo>
                    <a:pt x="81" y="2"/>
                  </a:moveTo>
                  <a:lnTo>
                    <a:pt x="87" y="3"/>
                  </a:lnTo>
                  <a:lnTo>
                    <a:pt x="89" y="0"/>
                  </a:lnTo>
                  <a:lnTo>
                    <a:pt x="94" y="0"/>
                  </a:lnTo>
                  <a:lnTo>
                    <a:pt x="108" y="10"/>
                  </a:lnTo>
                  <a:lnTo>
                    <a:pt x="141" y="41"/>
                  </a:lnTo>
                  <a:lnTo>
                    <a:pt x="150" y="53"/>
                  </a:lnTo>
                  <a:lnTo>
                    <a:pt x="151" y="59"/>
                  </a:lnTo>
                  <a:lnTo>
                    <a:pt x="152" y="83"/>
                  </a:lnTo>
                  <a:lnTo>
                    <a:pt x="156" y="84"/>
                  </a:lnTo>
                  <a:lnTo>
                    <a:pt x="162" y="84"/>
                  </a:lnTo>
                  <a:lnTo>
                    <a:pt x="172" y="84"/>
                  </a:lnTo>
                  <a:lnTo>
                    <a:pt x="179" y="85"/>
                  </a:lnTo>
                  <a:lnTo>
                    <a:pt x="183" y="88"/>
                  </a:lnTo>
                  <a:lnTo>
                    <a:pt x="195" y="94"/>
                  </a:lnTo>
                  <a:lnTo>
                    <a:pt x="197" y="96"/>
                  </a:lnTo>
                  <a:lnTo>
                    <a:pt x="202" y="104"/>
                  </a:lnTo>
                  <a:lnTo>
                    <a:pt x="211" y="112"/>
                  </a:lnTo>
                  <a:lnTo>
                    <a:pt x="222" y="120"/>
                  </a:lnTo>
                  <a:lnTo>
                    <a:pt x="228" y="136"/>
                  </a:lnTo>
                  <a:lnTo>
                    <a:pt x="232" y="139"/>
                  </a:lnTo>
                  <a:lnTo>
                    <a:pt x="231" y="142"/>
                  </a:lnTo>
                  <a:lnTo>
                    <a:pt x="224" y="148"/>
                  </a:lnTo>
                  <a:lnTo>
                    <a:pt x="217" y="159"/>
                  </a:lnTo>
                  <a:lnTo>
                    <a:pt x="216" y="163"/>
                  </a:lnTo>
                  <a:lnTo>
                    <a:pt x="218" y="165"/>
                  </a:lnTo>
                  <a:lnTo>
                    <a:pt x="220" y="165"/>
                  </a:lnTo>
                  <a:lnTo>
                    <a:pt x="220" y="172"/>
                  </a:lnTo>
                  <a:lnTo>
                    <a:pt x="213" y="179"/>
                  </a:lnTo>
                  <a:lnTo>
                    <a:pt x="212" y="182"/>
                  </a:lnTo>
                  <a:lnTo>
                    <a:pt x="205" y="183"/>
                  </a:lnTo>
                  <a:lnTo>
                    <a:pt x="196" y="183"/>
                  </a:lnTo>
                  <a:lnTo>
                    <a:pt x="189" y="186"/>
                  </a:lnTo>
                  <a:lnTo>
                    <a:pt x="185" y="188"/>
                  </a:lnTo>
                  <a:lnTo>
                    <a:pt x="184" y="191"/>
                  </a:lnTo>
                  <a:lnTo>
                    <a:pt x="183" y="193"/>
                  </a:lnTo>
                  <a:lnTo>
                    <a:pt x="181" y="208"/>
                  </a:lnTo>
                  <a:lnTo>
                    <a:pt x="178" y="217"/>
                  </a:lnTo>
                  <a:lnTo>
                    <a:pt x="174" y="228"/>
                  </a:lnTo>
                  <a:lnTo>
                    <a:pt x="174" y="234"/>
                  </a:lnTo>
                  <a:lnTo>
                    <a:pt x="180" y="240"/>
                  </a:lnTo>
                  <a:lnTo>
                    <a:pt x="189" y="255"/>
                  </a:lnTo>
                  <a:lnTo>
                    <a:pt x="191" y="256"/>
                  </a:lnTo>
                  <a:lnTo>
                    <a:pt x="200" y="263"/>
                  </a:lnTo>
                  <a:lnTo>
                    <a:pt x="200" y="268"/>
                  </a:lnTo>
                  <a:lnTo>
                    <a:pt x="204" y="272"/>
                  </a:lnTo>
                  <a:lnTo>
                    <a:pt x="205" y="273"/>
                  </a:lnTo>
                  <a:lnTo>
                    <a:pt x="217" y="273"/>
                  </a:lnTo>
                  <a:lnTo>
                    <a:pt x="220" y="276"/>
                  </a:lnTo>
                  <a:lnTo>
                    <a:pt x="221" y="284"/>
                  </a:lnTo>
                  <a:lnTo>
                    <a:pt x="226" y="289"/>
                  </a:lnTo>
                  <a:lnTo>
                    <a:pt x="226" y="299"/>
                  </a:lnTo>
                  <a:lnTo>
                    <a:pt x="232" y="305"/>
                  </a:lnTo>
                  <a:lnTo>
                    <a:pt x="233" y="311"/>
                  </a:lnTo>
                  <a:lnTo>
                    <a:pt x="239" y="321"/>
                  </a:lnTo>
                  <a:lnTo>
                    <a:pt x="253" y="338"/>
                  </a:lnTo>
                  <a:lnTo>
                    <a:pt x="263" y="347"/>
                  </a:lnTo>
                  <a:lnTo>
                    <a:pt x="265" y="347"/>
                  </a:lnTo>
                  <a:lnTo>
                    <a:pt x="265" y="349"/>
                  </a:lnTo>
                  <a:lnTo>
                    <a:pt x="254" y="350"/>
                  </a:lnTo>
                  <a:lnTo>
                    <a:pt x="240" y="352"/>
                  </a:lnTo>
                  <a:lnTo>
                    <a:pt x="234" y="349"/>
                  </a:lnTo>
                  <a:lnTo>
                    <a:pt x="233" y="348"/>
                  </a:lnTo>
                  <a:lnTo>
                    <a:pt x="229" y="347"/>
                  </a:lnTo>
                  <a:lnTo>
                    <a:pt x="224" y="347"/>
                  </a:lnTo>
                  <a:lnTo>
                    <a:pt x="213" y="353"/>
                  </a:lnTo>
                  <a:lnTo>
                    <a:pt x="205" y="363"/>
                  </a:lnTo>
                  <a:lnTo>
                    <a:pt x="191" y="363"/>
                  </a:lnTo>
                  <a:lnTo>
                    <a:pt x="183" y="366"/>
                  </a:lnTo>
                  <a:lnTo>
                    <a:pt x="178" y="371"/>
                  </a:lnTo>
                  <a:lnTo>
                    <a:pt x="167" y="371"/>
                  </a:lnTo>
                  <a:lnTo>
                    <a:pt x="158" y="374"/>
                  </a:lnTo>
                  <a:lnTo>
                    <a:pt x="152" y="384"/>
                  </a:lnTo>
                  <a:lnTo>
                    <a:pt x="147" y="386"/>
                  </a:lnTo>
                  <a:lnTo>
                    <a:pt x="134" y="386"/>
                  </a:lnTo>
                  <a:lnTo>
                    <a:pt x="124" y="384"/>
                  </a:lnTo>
                  <a:lnTo>
                    <a:pt x="108" y="374"/>
                  </a:lnTo>
                  <a:lnTo>
                    <a:pt x="102" y="369"/>
                  </a:lnTo>
                  <a:lnTo>
                    <a:pt x="98" y="363"/>
                  </a:lnTo>
                  <a:lnTo>
                    <a:pt x="95" y="362"/>
                  </a:lnTo>
                  <a:lnTo>
                    <a:pt x="91" y="357"/>
                  </a:lnTo>
                  <a:lnTo>
                    <a:pt x="89" y="354"/>
                  </a:lnTo>
                  <a:lnTo>
                    <a:pt x="91" y="341"/>
                  </a:lnTo>
                  <a:lnTo>
                    <a:pt x="89" y="332"/>
                  </a:lnTo>
                  <a:lnTo>
                    <a:pt x="78" y="322"/>
                  </a:lnTo>
                  <a:lnTo>
                    <a:pt x="77" y="319"/>
                  </a:lnTo>
                  <a:lnTo>
                    <a:pt x="77" y="288"/>
                  </a:lnTo>
                  <a:lnTo>
                    <a:pt x="83" y="274"/>
                  </a:lnTo>
                  <a:lnTo>
                    <a:pt x="86" y="267"/>
                  </a:lnTo>
                  <a:lnTo>
                    <a:pt x="86" y="257"/>
                  </a:lnTo>
                  <a:lnTo>
                    <a:pt x="95" y="244"/>
                  </a:lnTo>
                  <a:lnTo>
                    <a:pt x="97" y="241"/>
                  </a:lnTo>
                  <a:lnTo>
                    <a:pt x="95" y="234"/>
                  </a:lnTo>
                  <a:lnTo>
                    <a:pt x="91" y="228"/>
                  </a:lnTo>
                  <a:lnTo>
                    <a:pt x="91" y="213"/>
                  </a:lnTo>
                  <a:lnTo>
                    <a:pt x="79" y="209"/>
                  </a:lnTo>
                  <a:lnTo>
                    <a:pt x="77" y="208"/>
                  </a:lnTo>
                  <a:lnTo>
                    <a:pt x="68" y="207"/>
                  </a:lnTo>
                  <a:lnTo>
                    <a:pt x="72" y="193"/>
                  </a:lnTo>
                  <a:lnTo>
                    <a:pt x="72" y="186"/>
                  </a:lnTo>
                  <a:lnTo>
                    <a:pt x="72" y="180"/>
                  </a:lnTo>
                  <a:lnTo>
                    <a:pt x="67" y="171"/>
                  </a:lnTo>
                  <a:lnTo>
                    <a:pt x="59" y="171"/>
                  </a:lnTo>
                  <a:lnTo>
                    <a:pt x="46" y="175"/>
                  </a:lnTo>
                  <a:lnTo>
                    <a:pt x="37" y="174"/>
                  </a:lnTo>
                  <a:lnTo>
                    <a:pt x="37" y="171"/>
                  </a:lnTo>
                  <a:lnTo>
                    <a:pt x="33" y="169"/>
                  </a:lnTo>
                  <a:lnTo>
                    <a:pt x="27" y="163"/>
                  </a:lnTo>
                  <a:lnTo>
                    <a:pt x="23" y="155"/>
                  </a:lnTo>
                  <a:lnTo>
                    <a:pt x="12" y="144"/>
                  </a:lnTo>
                  <a:lnTo>
                    <a:pt x="0" y="128"/>
                  </a:lnTo>
                  <a:lnTo>
                    <a:pt x="0" y="126"/>
                  </a:lnTo>
                  <a:lnTo>
                    <a:pt x="0" y="122"/>
                  </a:lnTo>
                  <a:lnTo>
                    <a:pt x="1" y="121"/>
                  </a:lnTo>
                  <a:lnTo>
                    <a:pt x="7" y="112"/>
                  </a:lnTo>
                  <a:lnTo>
                    <a:pt x="11" y="106"/>
                  </a:lnTo>
                  <a:lnTo>
                    <a:pt x="11" y="91"/>
                  </a:lnTo>
                  <a:lnTo>
                    <a:pt x="12" y="89"/>
                  </a:lnTo>
                  <a:lnTo>
                    <a:pt x="29" y="83"/>
                  </a:lnTo>
                  <a:lnTo>
                    <a:pt x="40" y="75"/>
                  </a:lnTo>
                  <a:lnTo>
                    <a:pt x="45" y="69"/>
                  </a:lnTo>
                  <a:lnTo>
                    <a:pt x="40" y="64"/>
                  </a:lnTo>
                  <a:lnTo>
                    <a:pt x="38" y="64"/>
                  </a:lnTo>
                  <a:lnTo>
                    <a:pt x="32" y="66"/>
                  </a:lnTo>
                  <a:lnTo>
                    <a:pt x="27" y="64"/>
                  </a:lnTo>
                  <a:lnTo>
                    <a:pt x="24" y="52"/>
                  </a:lnTo>
                  <a:lnTo>
                    <a:pt x="24" y="43"/>
                  </a:lnTo>
                  <a:lnTo>
                    <a:pt x="27" y="37"/>
                  </a:lnTo>
                  <a:lnTo>
                    <a:pt x="29" y="35"/>
                  </a:lnTo>
                  <a:lnTo>
                    <a:pt x="40" y="32"/>
                  </a:lnTo>
                  <a:lnTo>
                    <a:pt x="43" y="30"/>
                  </a:lnTo>
                  <a:lnTo>
                    <a:pt x="46" y="26"/>
                  </a:lnTo>
                  <a:lnTo>
                    <a:pt x="62" y="19"/>
                  </a:lnTo>
                  <a:lnTo>
                    <a:pt x="66" y="16"/>
                  </a:lnTo>
                  <a:lnTo>
                    <a:pt x="72" y="13"/>
                  </a:lnTo>
                  <a:lnTo>
                    <a:pt x="77" y="13"/>
                  </a:lnTo>
                  <a:lnTo>
                    <a:pt x="81" y="10"/>
                  </a:lnTo>
                  <a:lnTo>
                    <a:pt x="81" y="2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35" name="Freeform 254">
              <a:extLst>
                <a:ext uri="{FF2B5EF4-FFF2-40B4-BE49-F238E27FC236}">
                  <a16:creationId xmlns:a16="http://schemas.microsoft.com/office/drawing/2014/main" id="{AB672DEE-3020-9C40-AD6F-2583BB9EA0F0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919" y="2425"/>
              <a:ext cx="32" cy="40"/>
            </a:xfrm>
            <a:custGeom>
              <a:avLst/>
              <a:gdLst/>
              <a:ahLst/>
              <a:cxnLst>
                <a:cxn ang="0">
                  <a:pos x="0" y="182"/>
                </a:cxn>
                <a:cxn ang="0">
                  <a:pos x="13" y="169"/>
                </a:cxn>
                <a:cxn ang="0">
                  <a:pos x="15" y="166"/>
                </a:cxn>
                <a:cxn ang="0">
                  <a:pos x="17" y="147"/>
                </a:cxn>
                <a:cxn ang="0">
                  <a:pos x="22" y="125"/>
                </a:cxn>
                <a:cxn ang="0">
                  <a:pos x="23" y="110"/>
                </a:cxn>
                <a:cxn ang="0">
                  <a:pos x="18" y="102"/>
                </a:cxn>
                <a:cxn ang="0">
                  <a:pos x="17" y="101"/>
                </a:cxn>
                <a:cxn ang="0">
                  <a:pos x="17" y="99"/>
                </a:cxn>
                <a:cxn ang="0">
                  <a:pos x="8" y="86"/>
                </a:cxn>
                <a:cxn ang="0">
                  <a:pos x="5" y="75"/>
                </a:cxn>
                <a:cxn ang="0">
                  <a:pos x="3" y="56"/>
                </a:cxn>
                <a:cxn ang="0">
                  <a:pos x="3" y="34"/>
                </a:cxn>
                <a:cxn ang="0">
                  <a:pos x="7" y="24"/>
                </a:cxn>
                <a:cxn ang="0">
                  <a:pos x="15" y="18"/>
                </a:cxn>
                <a:cxn ang="0">
                  <a:pos x="19" y="12"/>
                </a:cxn>
                <a:cxn ang="0">
                  <a:pos x="19" y="10"/>
                </a:cxn>
                <a:cxn ang="0">
                  <a:pos x="22" y="7"/>
                </a:cxn>
                <a:cxn ang="0">
                  <a:pos x="28" y="5"/>
                </a:cxn>
                <a:cxn ang="0">
                  <a:pos x="32" y="1"/>
                </a:cxn>
                <a:cxn ang="0">
                  <a:pos x="35" y="0"/>
                </a:cxn>
                <a:cxn ang="0">
                  <a:pos x="49" y="8"/>
                </a:cxn>
                <a:cxn ang="0">
                  <a:pos x="61" y="13"/>
                </a:cxn>
                <a:cxn ang="0">
                  <a:pos x="73" y="19"/>
                </a:cxn>
                <a:cxn ang="0">
                  <a:pos x="85" y="21"/>
                </a:cxn>
                <a:cxn ang="0">
                  <a:pos x="98" y="28"/>
                </a:cxn>
                <a:cxn ang="0">
                  <a:pos x="113" y="39"/>
                </a:cxn>
                <a:cxn ang="0">
                  <a:pos x="116" y="40"/>
                </a:cxn>
                <a:cxn ang="0">
                  <a:pos x="130" y="53"/>
                </a:cxn>
                <a:cxn ang="0">
                  <a:pos x="135" y="59"/>
                </a:cxn>
                <a:cxn ang="0">
                  <a:pos x="146" y="65"/>
                </a:cxn>
                <a:cxn ang="0">
                  <a:pos x="156" y="75"/>
                </a:cxn>
                <a:cxn ang="0">
                  <a:pos x="156" y="86"/>
                </a:cxn>
                <a:cxn ang="0">
                  <a:pos x="157" y="86"/>
                </a:cxn>
                <a:cxn ang="0">
                  <a:pos x="144" y="99"/>
                </a:cxn>
                <a:cxn ang="0">
                  <a:pos x="141" y="107"/>
                </a:cxn>
                <a:cxn ang="0">
                  <a:pos x="128" y="125"/>
                </a:cxn>
                <a:cxn ang="0">
                  <a:pos x="118" y="137"/>
                </a:cxn>
                <a:cxn ang="0">
                  <a:pos x="114" y="144"/>
                </a:cxn>
                <a:cxn ang="0">
                  <a:pos x="105" y="166"/>
                </a:cxn>
                <a:cxn ang="0">
                  <a:pos x="78" y="190"/>
                </a:cxn>
                <a:cxn ang="0">
                  <a:pos x="76" y="193"/>
                </a:cxn>
                <a:cxn ang="0">
                  <a:pos x="71" y="195"/>
                </a:cxn>
                <a:cxn ang="0">
                  <a:pos x="61" y="195"/>
                </a:cxn>
                <a:cxn ang="0">
                  <a:pos x="54" y="191"/>
                </a:cxn>
                <a:cxn ang="0">
                  <a:pos x="48" y="191"/>
                </a:cxn>
                <a:cxn ang="0">
                  <a:pos x="44" y="193"/>
                </a:cxn>
                <a:cxn ang="0">
                  <a:pos x="28" y="200"/>
                </a:cxn>
                <a:cxn ang="0">
                  <a:pos x="22" y="200"/>
                </a:cxn>
                <a:cxn ang="0">
                  <a:pos x="19" y="199"/>
                </a:cxn>
                <a:cxn ang="0">
                  <a:pos x="10" y="193"/>
                </a:cxn>
                <a:cxn ang="0">
                  <a:pos x="0" y="182"/>
                </a:cxn>
              </a:cxnLst>
              <a:rect l="0" t="0" r="r" b="b"/>
              <a:pathLst>
                <a:path w="157" h="200">
                  <a:moveTo>
                    <a:pt x="0" y="182"/>
                  </a:moveTo>
                  <a:lnTo>
                    <a:pt x="13" y="169"/>
                  </a:lnTo>
                  <a:lnTo>
                    <a:pt x="15" y="166"/>
                  </a:lnTo>
                  <a:lnTo>
                    <a:pt x="17" y="147"/>
                  </a:lnTo>
                  <a:lnTo>
                    <a:pt x="22" y="125"/>
                  </a:lnTo>
                  <a:lnTo>
                    <a:pt x="23" y="110"/>
                  </a:lnTo>
                  <a:lnTo>
                    <a:pt x="18" y="102"/>
                  </a:lnTo>
                  <a:lnTo>
                    <a:pt x="17" y="101"/>
                  </a:lnTo>
                  <a:lnTo>
                    <a:pt x="17" y="99"/>
                  </a:lnTo>
                  <a:lnTo>
                    <a:pt x="8" y="86"/>
                  </a:lnTo>
                  <a:lnTo>
                    <a:pt x="5" y="75"/>
                  </a:lnTo>
                  <a:lnTo>
                    <a:pt x="3" y="56"/>
                  </a:lnTo>
                  <a:lnTo>
                    <a:pt x="3" y="34"/>
                  </a:lnTo>
                  <a:lnTo>
                    <a:pt x="7" y="24"/>
                  </a:lnTo>
                  <a:lnTo>
                    <a:pt x="15" y="18"/>
                  </a:lnTo>
                  <a:lnTo>
                    <a:pt x="19" y="12"/>
                  </a:lnTo>
                  <a:lnTo>
                    <a:pt x="19" y="10"/>
                  </a:lnTo>
                  <a:lnTo>
                    <a:pt x="22" y="7"/>
                  </a:lnTo>
                  <a:lnTo>
                    <a:pt x="28" y="5"/>
                  </a:lnTo>
                  <a:lnTo>
                    <a:pt x="32" y="1"/>
                  </a:lnTo>
                  <a:lnTo>
                    <a:pt x="35" y="0"/>
                  </a:lnTo>
                  <a:lnTo>
                    <a:pt x="49" y="8"/>
                  </a:lnTo>
                  <a:lnTo>
                    <a:pt x="61" y="13"/>
                  </a:lnTo>
                  <a:lnTo>
                    <a:pt x="73" y="19"/>
                  </a:lnTo>
                  <a:lnTo>
                    <a:pt x="85" y="21"/>
                  </a:lnTo>
                  <a:lnTo>
                    <a:pt x="98" y="28"/>
                  </a:lnTo>
                  <a:lnTo>
                    <a:pt x="113" y="39"/>
                  </a:lnTo>
                  <a:lnTo>
                    <a:pt x="116" y="40"/>
                  </a:lnTo>
                  <a:lnTo>
                    <a:pt x="130" y="53"/>
                  </a:lnTo>
                  <a:lnTo>
                    <a:pt x="135" y="59"/>
                  </a:lnTo>
                  <a:lnTo>
                    <a:pt x="146" y="65"/>
                  </a:lnTo>
                  <a:lnTo>
                    <a:pt x="156" y="75"/>
                  </a:lnTo>
                  <a:lnTo>
                    <a:pt x="156" y="86"/>
                  </a:lnTo>
                  <a:lnTo>
                    <a:pt x="157" y="86"/>
                  </a:lnTo>
                  <a:lnTo>
                    <a:pt x="144" y="99"/>
                  </a:lnTo>
                  <a:lnTo>
                    <a:pt x="141" y="107"/>
                  </a:lnTo>
                  <a:lnTo>
                    <a:pt x="128" y="125"/>
                  </a:lnTo>
                  <a:lnTo>
                    <a:pt x="118" y="137"/>
                  </a:lnTo>
                  <a:lnTo>
                    <a:pt x="114" y="144"/>
                  </a:lnTo>
                  <a:lnTo>
                    <a:pt x="105" y="166"/>
                  </a:lnTo>
                  <a:lnTo>
                    <a:pt x="78" y="190"/>
                  </a:lnTo>
                  <a:lnTo>
                    <a:pt x="76" y="193"/>
                  </a:lnTo>
                  <a:lnTo>
                    <a:pt x="71" y="195"/>
                  </a:lnTo>
                  <a:lnTo>
                    <a:pt x="61" y="195"/>
                  </a:lnTo>
                  <a:lnTo>
                    <a:pt x="54" y="191"/>
                  </a:lnTo>
                  <a:lnTo>
                    <a:pt x="48" y="191"/>
                  </a:lnTo>
                  <a:lnTo>
                    <a:pt x="44" y="193"/>
                  </a:lnTo>
                  <a:lnTo>
                    <a:pt x="28" y="200"/>
                  </a:lnTo>
                  <a:lnTo>
                    <a:pt x="22" y="200"/>
                  </a:lnTo>
                  <a:lnTo>
                    <a:pt x="19" y="199"/>
                  </a:lnTo>
                  <a:lnTo>
                    <a:pt x="10" y="193"/>
                  </a:lnTo>
                  <a:lnTo>
                    <a:pt x="0" y="182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36" name="Freeform 255">
              <a:extLst>
                <a:ext uri="{FF2B5EF4-FFF2-40B4-BE49-F238E27FC236}">
                  <a16:creationId xmlns:a16="http://schemas.microsoft.com/office/drawing/2014/main" id="{12BA08BB-33DD-B24A-822A-E7131C2396A5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624" y="2488"/>
              <a:ext cx="137" cy="201"/>
            </a:xfrm>
            <a:custGeom>
              <a:avLst/>
              <a:gdLst/>
              <a:ahLst/>
              <a:cxnLst>
                <a:cxn ang="0">
                  <a:pos x="319" y="13"/>
                </a:cxn>
                <a:cxn ang="0">
                  <a:pos x="335" y="50"/>
                </a:cxn>
                <a:cxn ang="0">
                  <a:pos x="284" y="110"/>
                </a:cxn>
                <a:cxn ang="0">
                  <a:pos x="204" y="156"/>
                </a:cxn>
                <a:cxn ang="0">
                  <a:pos x="170" y="190"/>
                </a:cxn>
                <a:cxn ang="0">
                  <a:pos x="159" y="190"/>
                </a:cxn>
                <a:cxn ang="0">
                  <a:pos x="138" y="253"/>
                </a:cxn>
                <a:cxn ang="0">
                  <a:pos x="97" y="260"/>
                </a:cxn>
                <a:cxn ang="0">
                  <a:pos x="72" y="242"/>
                </a:cxn>
                <a:cxn ang="0">
                  <a:pos x="43" y="242"/>
                </a:cxn>
                <a:cxn ang="0">
                  <a:pos x="52" y="214"/>
                </a:cxn>
                <a:cxn ang="0">
                  <a:pos x="51" y="188"/>
                </a:cxn>
                <a:cxn ang="0">
                  <a:pos x="3" y="231"/>
                </a:cxn>
                <a:cxn ang="0">
                  <a:pos x="9" y="271"/>
                </a:cxn>
                <a:cxn ang="0">
                  <a:pos x="21" y="308"/>
                </a:cxn>
                <a:cxn ang="0">
                  <a:pos x="51" y="350"/>
                </a:cxn>
                <a:cxn ang="0">
                  <a:pos x="89" y="387"/>
                </a:cxn>
                <a:cxn ang="0">
                  <a:pos x="140" y="478"/>
                </a:cxn>
                <a:cxn ang="0">
                  <a:pos x="188" y="578"/>
                </a:cxn>
                <a:cxn ang="0">
                  <a:pos x="212" y="632"/>
                </a:cxn>
                <a:cxn ang="0">
                  <a:pos x="256" y="711"/>
                </a:cxn>
                <a:cxn ang="0">
                  <a:pos x="267" y="764"/>
                </a:cxn>
                <a:cxn ang="0">
                  <a:pos x="298" y="807"/>
                </a:cxn>
                <a:cxn ang="0">
                  <a:pos x="391" y="874"/>
                </a:cxn>
                <a:cxn ang="0">
                  <a:pos x="481" y="922"/>
                </a:cxn>
                <a:cxn ang="0">
                  <a:pos x="532" y="957"/>
                </a:cxn>
                <a:cxn ang="0">
                  <a:pos x="584" y="1001"/>
                </a:cxn>
                <a:cxn ang="0">
                  <a:pos x="620" y="995"/>
                </a:cxn>
                <a:cxn ang="0">
                  <a:pos x="638" y="968"/>
                </a:cxn>
                <a:cxn ang="0">
                  <a:pos x="649" y="935"/>
                </a:cxn>
                <a:cxn ang="0">
                  <a:pos x="665" y="888"/>
                </a:cxn>
                <a:cxn ang="0">
                  <a:pos x="651" y="865"/>
                </a:cxn>
                <a:cxn ang="0">
                  <a:pos x="665" y="826"/>
                </a:cxn>
                <a:cxn ang="0">
                  <a:pos x="671" y="793"/>
                </a:cxn>
                <a:cxn ang="0">
                  <a:pos x="671" y="724"/>
                </a:cxn>
                <a:cxn ang="0">
                  <a:pos x="686" y="675"/>
                </a:cxn>
                <a:cxn ang="0">
                  <a:pos x="612" y="598"/>
                </a:cxn>
                <a:cxn ang="0">
                  <a:pos x="591" y="564"/>
                </a:cxn>
                <a:cxn ang="0">
                  <a:pos x="578" y="514"/>
                </a:cxn>
                <a:cxn ang="0">
                  <a:pos x="502" y="537"/>
                </a:cxn>
                <a:cxn ang="0">
                  <a:pos x="468" y="512"/>
                </a:cxn>
                <a:cxn ang="0">
                  <a:pos x="450" y="480"/>
                </a:cxn>
                <a:cxn ang="0">
                  <a:pos x="422" y="432"/>
                </a:cxn>
                <a:cxn ang="0">
                  <a:pos x="428" y="362"/>
                </a:cxn>
                <a:cxn ang="0">
                  <a:pos x="452" y="318"/>
                </a:cxn>
                <a:cxn ang="0">
                  <a:pos x="510" y="254"/>
                </a:cxn>
                <a:cxn ang="0">
                  <a:pos x="620" y="225"/>
                </a:cxn>
                <a:cxn ang="0">
                  <a:pos x="596" y="205"/>
                </a:cxn>
                <a:cxn ang="0">
                  <a:pos x="593" y="182"/>
                </a:cxn>
                <a:cxn ang="0">
                  <a:pos x="605" y="137"/>
                </a:cxn>
                <a:cxn ang="0">
                  <a:pos x="553" y="126"/>
                </a:cxn>
                <a:cxn ang="0">
                  <a:pos x="516" y="120"/>
                </a:cxn>
                <a:cxn ang="0">
                  <a:pos x="499" y="132"/>
                </a:cxn>
                <a:cxn ang="0">
                  <a:pos x="461" y="130"/>
                </a:cxn>
                <a:cxn ang="0">
                  <a:pos x="438" y="96"/>
                </a:cxn>
                <a:cxn ang="0">
                  <a:pos x="419" y="69"/>
                </a:cxn>
                <a:cxn ang="0">
                  <a:pos x="394" y="55"/>
                </a:cxn>
                <a:cxn ang="0">
                  <a:pos x="366" y="21"/>
                </a:cxn>
                <a:cxn ang="0">
                  <a:pos x="332" y="0"/>
                </a:cxn>
              </a:cxnLst>
              <a:rect l="0" t="0" r="r" b="b"/>
              <a:pathLst>
                <a:path w="686" h="1005">
                  <a:moveTo>
                    <a:pt x="328" y="0"/>
                  </a:moveTo>
                  <a:lnTo>
                    <a:pt x="326" y="2"/>
                  </a:lnTo>
                  <a:lnTo>
                    <a:pt x="315" y="2"/>
                  </a:lnTo>
                  <a:lnTo>
                    <a:pt x="314" y="11"/>
                  </a:lnTo>
                  <a:lnTo>
                    <a:pt x="319" y="13"/>
                  </a:lnTo>
                  <a:lnTo>
                    <a:pt x="321" y="16"/>
                  </a:lnTo>
                  <a:lnTo>
                    <a:pt x="326" y="27"/>
                  </a:lnTo>
                  <a:lnTo>
                    <a:pt x="327" y="32"/>
                  </a:lnTo>
                  <a:lnTo>
                    <a:pt x="335" y="49"/>
                  </a:lnTo>
                  <a:lnTo>
                    <a:pt x="335" y="50"/>
                  </a:lnTo>
                  <a:lnTo>
                    <a:pt x="326" y="50"/>
                  </a:lnTo>
                  <a:lnTo>
                    <a:pt x="319" y="65"/>
                  </a:lnTo>
                  <a:lnTo>
                    <a:pt x="305" y="89"/>
                  </a:lnTo>
                  <a:lnTo>
                    <a:pt x="292" y="104"/>
                  </a:lnTo>
                  <a:lnTo>
                    <a:pt x="284" y="110"/>
                  </a:lnTo>
                  <a:lnTo>
                    <a:pt x="274" y="119"/>
                  </a:lnTo>
                  <a:lnTo>
                    <a:pt x="265" y="131"/>
                  </a:lnTo>
                  <a:lnTo>
                    <a:pt x="256" y="137"/>
                  </a:lnTo>
                  <a:lnTo>
                    <a:pt x="240" y="145"/>
                  </a:lnTo>
                  <a:lnTo>
                    <a:pt x="204" y="156"/>
                  </a:lnTo>
                  <a:lnTo>
                    <a:pt x="186" y="163"/>
                  </a:lnTo>
                  <a:lnTo>
                    <a:pt x="179" y="168"/>
                  </a:lnTo>
                  <a:lnTo>
                    <a:pt x="176" y="171"/>
                  </a:lnTo>
                  <a:lnTo>
                    <a:pt x="171" y="180"/>
                  </a:lnTo>
                  <a:lnTo>
                    <a:pt x="170" y="190"/>
                  </a:lnTo>
                  <a:lnTo>
                    <a:pt x="166" y="193"/>
                  </a:lnTo>
                  <a:lnTo>
                    <a:pt x="164" y="193"/>
                  </a:lnTo>
                  <a:lnTo>
                    <a:pt x="160" y="189"/>
                  </a:lnTo>
                  <a:lnTo>
                    <a:pt x="159" y="189"/>
                  </a:lnTo>
                  <a:lnTo>
                    <a:pt x="159" y="190"/>
                  </a:lnTo>
                  <a:lnTo>
                    <a:pt x="144" y="210"/>
                  </a:lnTo>
                  <a:lnTo>
                    <a:pt x="142" y="223"/>
                  </a:lnTo>
                  <a:lnTo>
                    <a:pt x="142" y="244"/>
                  </a:lnTo>
                  <a:lnTo>
                    <a:pt x="139" y="252"/>
                  </a:lnTo>
                  <a:lnTo>
                    <a:pt x="138" y="253"/>
                  </a:lnTo>
                  <a:lnTo>
                    <a:pt x="128" y="257"/>
                  </a:lnTo>
                  <a:lnTo>
                    <a:pt x="121" y="264"/>
                  </a:lnTo>
                  <a:lnTo>
                    <a:pt x="110" y="269"/>
                  </a:lnTo>
                  <a:lnTo>
                    <a:pt x="102" y="268"/>
                  </a:lnTo>
                  <a:lnTo>
                    <a:pt x="97" y="260"/>
                  </a:lnTo>
                  <a:lnTo>
                    <a:pt x="95" y="254"/>
                  </a:lnTo>
                  <a:lnTo>
                    <a:pt x="90" y="245"/>
                  </a:lnTo>
                  <a:lnTo>
                    <a:pt x="84" y="245"/>
                  </a:lnTo>
                  <a:lnTo>
                    <a:pt x="74" y="245"/>
                  </a:lnTo>
                  <a:lnTo>
                    <a:pt x="72" y="242"/>
                  </a:lnTo>
                  <a:lnTo>
                    <a:pt x="67" y="238"/>
                  </a:lnTo>
                  <a:lnTo>
                    <a:pt x="58" y="238"/>
                  </a:lnTo>
                  <a:lnTo>
                    <a:pt x="50" y="243"/>
                  </a:lnTo>
                  <a:lnTo>
                    <a:pt x="45" y="244"/>
                  </a:lnTo>
                  <a:lnTo>
                    <a:pt x="43" y="242"/>
                  </a:lnTo>
                  <a:lnTo>
                    <a:pt x="41" y="228"/>
                  </a:lnTo>
                  <a:lnTo>
                    <a:pt x="39" y="223"/>
                  </a:lnTo>
                  <a:lnTo>
                    <a:pt x="39" y="221"/>
                  </a:lnTo>
                  <a:lnTo>
                    <a:pt x="42" y="216"/>
                  </a:lnTo>
                  <a:lnTo>
                    <a:pt x="52" y="214"/>
                  </a:lnTo>
                  <a:lnTo>
                    <a:pt x="57" y="209"/>
                  </a:lnTo>
                  <a:lnTo>
                    <a:pt x="56" y="200"/>
                  </a:lnTo>
                  <a:lnTo>
                    <a:pt x="54" y="198"/>
                  </a:lnTo>
                  <a:lnTo>
                    <a:pt x="52" y="188"/>
                  </a:lnTo>
                  <a:lnTo>
                    <a:pt x="51" y="188"/>
                  </a:lnTo>
                  <a:lnTo>
                    <a:pt x="51" y="185"/>
                  </a:lnTo>
                  <a:lnTo>
                    <a:pt x="43" y="193"/>
                  </a:lnTo>
                  <a:lnTo>
                    <a:pt x="32" y="200"/>
                  </a:lnTo>
                  <a:lnTo>
                    <a:pt x="18" y="216"/>
                  </a:lnTo>
                  <a:lnTo>
                    <a:pt x="3" y="231"/>
                  </a:lnTo>
                  <a:lnTo>
                    <a:pt x="2" y="236"/>
                  </a:lnTo>
                  <a:lnTo>
                    <a:pt x="0" y="245"/>
                  </a:lnTo>
                  <a:lnTo>
                    <a:pt x="3" y="260"/>
                  </a:lnTo>
                  <a:lnTo>
                    <a:pt x="4" y="263"/>
                  </a:lnTo>
                  <a:lnTo>
                    <a:pt x="9" y="271"/>
                  </a:lnTo>
                  <a:lnTo>
                    <a:pt x="10" y="284"/>
                  </a:lnTo>
                  <a:lnTo>
                    <a:pt x="19" y="292"/>
                  </a:lnTo>
                  <a:lnTo>
                    <a:pt x="24" y="298"/>
                  </a:lnTo>
                  <a:lnTo>
                    <a:pt x="24" y="302"/>
                  </a:lnTo>
                  <a:lnTo>
                    <a:pt x="21" y="308"/>
                  </a:lnTo>
                  <a:lnTo>
                    <a:pt x="11" y="318"/>
                  </a:lnTo>
                  <a:lnTo>
                    <a:pt x="14" y="323"/>
                  </a:lnTo>
                  <a:lnTo>
                    <a:pt x="29" y="333"/>
                  </a:lnTo>
                  <a:lnTo>
                    <a:pt x="37" y="340"/>
                  </a:lnTo>
                  <a:lnTo>
                    <a:pt x="51" y="350"/>
                  </a:lnTo>
                  <a:lnTo>
                    <a:pt x="58" y="355"/>
                  </a:lnTo>
                  <a:lnTo>
                    <a:pt x="73" y="367"/>
                  </a:lnTo>
                  <a:lnTo>
                    <a:pt x="80" y="379"/>
                  </a:lnTo>
                  <a:lnTo>
                    <a:pt x="83" y="379"/>
                  </a:lnTo>
                  <a:lnTo>
                    <a:pt x="89" y="387"/>
                  </a:lnTo>
                  <a:lnTo>
                    <a:pt x="97" y="413"/>
                  </a:lnTo>
                  <a:lnTo>
                    <a:pt x="102" y="422"/>
                  </a:lnTo>
                  <a:lnTo>
                    <a:pt x="133" y="452"/>
                  </a:lnTo>
                  <a:lnTo>
                    <a:pt x="139" y="467"/>
                  </a:lnTo>
                  <a:lnTo>
                    <a:pt x="140" y="478"/>
                  </a:lnTo>
                  <a:lnTo>
                    <a:pt x="143" y="484"/>
                  </a:lnTo>
                  <a:lnTo>
                    <a:pt x="155" y="507"/>
                  </a:lnTo>
                  <a:lnTo>
                    <a:pt x="161" y="522"/>
                  </a:lnTo>
                  <a:lnTo>
                    <a:pt x="170" y="549"/>
                  </a:lnTo>
                  <a:lnTo>
                    <a:pt x="188" y="578"/>
                  </a:lnTo>
                  <a:lnTo>
                    <a:pt x="191" y="584"/>
                  </a:lnTo>
                  <a:lnTo>
                    <a:pt x="193" y="608"/>
                  </a:lnTo>
                  <a:lnTo>
                    <a:pt x="199" y="624"/>
                  </a:lnTo>
                  <a:lnTo>
                    <a:pt x="204" y="629"/>
                  </a:lnTo>
                  <a:lnTo>
                    <a:pt x="212" y="632"/>
                  </a:lnTo>
                  <a:lnTo>
                    <a:pt x="217" y="639"/>
                  </a:lnTo>
                  <a:lnTo>
                    <a:pt x="225" y="659"/>
                  </a:lnTo>
                  <a:lnTo>
                    <a:pt x="239" y="678"/>
                  </a:lnTo>
                  <a:lnTo>
                    <a:pt x="249" y="693"/>
                  </a:lnTo>
                  <a:lnTo>
                    <a:pt x="256" y="711"/>
                  </a:lnTo>
                  <a:lnTo>
                    <a:pt x="269" y="726"/>
                  </a:lnTo>
                  <a:lnTo>
                    <a:pt x="274" y="742"/>
                  </a:lnTo>
                  <a:lnTo>
                    <a:pt x="277" y="754"/>
                  </a:lnTo>
                  <a:lnTo>
                    <a:pt x="271" y="758"/>
                  </a:lnTo>
                  <a:lnTo>
                    <a:pt x="267" y="764"/>
                  </a:lnTo>
                  <a:lnTo>
                    <a:pt x="269" y="776"/>
                  </a:lnTo>
                  <a:lnTo>
                    <a:pt x="272" y="780"/>
                  </a:lnTo>
                  <a:lnTo>
                    <a:pt x="283" y="791"/>
                  </a:lnTo>
                  <a:lnTo>
                    <a:pt x="290" y="802"/>
                  </a:lnTo>
                  <a:lnTo>
                    <a:pt x="298" y="807"/>
                  </a:lnTo>
                  <a:lnTo>
                    <a:pt x="317" y="828"/>
                  </a:lnTo>
                  <a:lnTo>
                    <a:pt x="327" y="834"/>
                  </a:lnTo>
                  <a:lnTo>
                    <a:pt x="335" y="842"/>
                  </a:lnTo>
                  <a:lnTo>
                    <a:pt x="359" y="858"/>
                  </a:lnTo>
                  <a:lnTo>
                    <a:pt x="391" y="874"/>
                  </a:lnTo>
                  <a:lnTo>
                    <a:pt x="411" y="890"/>
                  </a:lnTo>
                  <a:lnTo>
                    <a:pt x="414" y="892"/>
                  </a:lnTo>
                  <a:lnTo>
                    <a:pt x="455" y="908"/>
                  </a:lnTo>
                  <a:lnTo>
                    <a:pt x="478" y="921"/>
                  </a:lnTo>
                  <a:lnTo>
                    <a:pt x="481" y="922"/>
                  </a:lnTo>
                  <a:lnTo>
                    <a:pt x="486" y="922"/>
                  </a:lnTo>
                  <a:lnTo>
                    <a:pt x="491" y="923"/>
                  </a:lnTo>
                  <a:lnTo>
                    <a:pt x="513" y="941"/>
                  </a:lnTo>
                  <a:lnTo>
                    <a:pt x="525" y="948"/>
                  </a:lnTo>
                  <a:lnTo>
                    <a:pt x="532" y="957"/>
                  </a:lnTo>
                  <a:lnTo>
                    <a:pt x="541" y="964"/>
                  </a:lnTo>
                  <a:lnTo>
                    <a:pt x="551" y="974"/>
                  </a:lnTo>
                  <a:lnTo>
                    <a:pt x="562" y="989"/>
                  </a:lnTo>
                  <a:lnTo>
                    <a:pt x="574" y="995"/>
                  </a:lnTo>
                  <a:lnTo>
                    <a:pt x="584" y="1001"/>
                  </a:lnTo>
                  <a:lnTo>
                    <a:pt x="585" y="1001"/>
                  </a:lnTo>
                  <a:lnTo>
                    <a:pt x="589" y="1005"/>
                  </a:lnTo>
                  <a:lnTo>
                    <a:pt x="599" y="996"/>
                  </a:lnTo>
                  <a:lnTo>
                    <a:pt x="601" y="996"/>
                  </a:lnTo>
                  <a:lnTo>
                    <a:pt x="620" y="995"/>
                  </a:lnTo>
                  <a:lnTo>
                    <a:pt x="626" y="992"/>
                  </a:lnTo>
                  <a:lnTo>
                    <a:pt x="627" y="991"/>
                  </a:lnTo>
                  <a:lnTo>
                    <a:pt x="628" y="982"/>
                  </a:lnTo>
                  <a:lnTo>
                    <a:pt x="634" y="973"/>
                  </a:lnTo>
                  <a:lnTo>
                    <a:pt x="638" y="968"/>
                  </a:lnTo>
                  <a:lnTo>
                    <a:pt x="642" y="966"/>
                  </a:lnTo>
                  <a:lnTo>
                    <a:pt x="638" y="960"/>
                  </a:lnTo>
                  <a:lnTo>
                    <a:pt x="636" y="960"/>
                  </a:lnTo>
                  <a:lnTo>
                    <a:pt x="637" y="954"/>
                  </a:lnTo>
                  <a:lnTo>
                    <a:pt x="649" y="935"/>
                  </a:lnTo>
                  <a:lnTo>
                    <a:pt x="659" y="923"/>
                  </a:lnTo>
                  <a:lnTo>
                    <a:pt x="671" y="906"/>
                  </a:lnTo>
                  <a:lnTo>
                    <a:pt x="672" y="896"/>
                  </a:lnTo>
                  <a:lnTo>
                    <a:pt x="671" y="893"/>
                  </a:lnTo>
                  <a:lnTo>
                    <a:pt x="665" y="888"/>
                  </a:lnTo>
                  <a:lnTo>
                    <a:pt x="660" y="885"/>
                  </a:lnTo>
                  <a:lnTo>
                    <a:pt x="656" y="880"/>
                  </a:lnTo>
                  <a:lnTo>
                    <a:pt x="654" y="879"/>
                  </a:lnTo>
                  <a:lnTo>
                    <a:pt x="653" y="873"/>
                  </a:lnTo>
                  <a:lnTo>
                    <a:pt x="651" y="865"/>
                  </a:lnTo>
                  <a:lnTo>
                    <a:pt x="653" y="851"/>
                  </a:lnTo>
                  <a:lnTo>
                    <a:pt x="658" y="842"/>
                  </a:lnTo>
                  <a:lnTo>
                    <a:pt x="663" y="839"/>
                  </a:lnTo>
                  <a:lnTo>
                    <a:pt x="665" y="831"/>
                  </a:lnTo>
                  <a:lnTo>
                    <a:pt x="665" y="826"/>
                  </a:lnTo>
                  <a:lnTo>
                    <a:pt x="664" y="820"/>
                  </a:lnTo>
                  <a:lnTo>
                    <a:pt x="654" y="809"/>
                  </a:lnTo>
                  <a:lnTo>
                    <a:pt x="654" y="806"/>
                  </a:lnTo>
                  <a:lnTo>
                    <a:pt x="658" y="799"/>
                  </a:lnTo>
                  <a:lnTo>
                    <a:pt x="671" y="793"/>
                  </a:lnTo>
                  <a:lnTo>
                    <a:pt x="672" y="791"/>
                  </a:lnTo>
                  <a:lnTo>
                    <a:pt x="672" y="772"/>
                  </a:lnTo>
                  <a:lnTo>
                    <a:pt x="669" y="754"/>
                  </a:lnTo>
                  <a:lnTo>
                    <a:pt x="669" y="743"/>
                  </a:lnTo>
                  <a:lnTo>
                    <a:pt x="671" y="724"/>
                  </a:lnTo>
                  <a:lnTo>
                    <a:pt x="671" y="700"/>
                  </a:lnTo>
                  <a:lnTo>
                    <a:pt x="676" y="689"/>
                  </a:lnTo>
                  <a:lnTo>
                    <a:pt x="683" y="680"/>
                  </a:lnTo>
                  <a:lnTo>
                    <a:pt x="686" y="678"/>
                  </a:lnTo>
                  <a:lnTo>
                    <a:pt x="686" y="675"/>
                  </a:lnTo>
                  <a:lnTo>
                    <a:pt x="671" y="652"/>
                  </a:lnTo>
                  <a:lnTo>
                    <a:pt x="637" y="593"/>
                  </a:lnTo>
                  <a:lnTo>
                    <a:pt x="620" y="594"/>
                  </a:lnTo>
                  <a:lnTo>
                    <a:pt x="612" y="598"/>
                  </a:lnTo>
                  <a:lnTo>
                    <a:pt x="612" y="598"/>
                  </a:lnTo>
                  <a:lnTo>
                    <a:pt x="605" y="600"/>
                  </a:lnTo>
                  <a:lnTo>
                    <a:pt x="600" y="600"/>
                  </a:lnTo>
                  <a:lnTo>
                    <a:pt x="594" y="597"/>
                  </a:lnTo>
                  <a:lnTo>
                    <a:pt x="591" y="593"/>
                  </a:lnTo>
                  <a:lnTo>
                    <a:pt x="591" y="564"/>
                  </a:lnTo>
                  <a:lnTo>
                    <a:pt x="591" y="560"/>
                  </a:lnTo>
                  <a:lnTo>
                    <a:pt x="591" y="506"/>
                  </a:lnTo>
                  <a:lnTo>
                    <a:pt x="591" y="503"/>
                  </a:lnTo>
                  <a:lnTo>
                    <a:pt x="588" y="505"/>
                  </a:lnTo>
                  <a:lnTo>
                    <a:pt x="578" y="514"/>
                  </a:lnTo>
                  <a:lnTo>
                    <a:pt x="556" y="530"/>
                  </a:lnTo>
                  <a:lnTo>
                    <a:pt x="538" y="540"/>
                  </a:lnTo>
                  <a:lnTo>
                    <a:pt x="530" y="541"/>
                  </a:lnTo>
                  <a:lnTo>
                    <a:pt x="515" y="540"/>
                  </a:lnTo>
                  <a:lnTo>
                    <a:pt x="502" y="537"/>
                  </a:lnTo>
                  <a:lnTo>
                    <a:pt x="499" y="533"/>
                  </a:lnTo>
                  <a:lnTo>
                    <a:pt x="497" y="522"/>
                  </a:lnTo>
                  <a:lnTo>
                    <a:pt x="493" y="517"/>
                  </a:lnTo>
                  <a:lnTo>
                    <a:pt x="488" y="513"/>
                  </a:lnTo>
                  <a:lnTo>
                    <a:pt x="468" y="512"/>
                  </a:lnTo>
                  <a:lnTo>
                    <a:pt x="456" y="508"/>
                  </a:lnTo>
                  <a:lnTo>
                    <a:pt x="455" y="505"/>
                  </a:lnTo>
                  <a:lnTo>
                    <a:pt x="461" y="495"/>
                  </a:lnTo>
                  <a:lnTo>
                    <a:pt x="460" y="486"/>
                  </a:lnTo>
                  <a:lnTo>
                    <a:pt x="450" y="480"/>
                  </a:lnTo>
                  <a:lnTo>
                    <a:pt x="438" y="467"/>
                  </a:lnTo>
                  <a:lnTo>
                    <a:pt x="434" y="459"/>
                  </a:lnTo>
                  <a:lnTo>
                    <a:pt x="425" y="448"/>
                  </a:lnTo>
                  <a:lnTo>
                    <a:pt x="424" y="444"/>
                  </a:lnTo>
                  <a:lnTo>
                    <a:pt x="422" y="432"/>
                  </a:lnTo>
                  <a:lnTo>
                    <a:pt x="411" y="409"/>
                  </a:lnTo>
                  <a:lnTo>
                    <a:pt x="411" y="405"/>
                  </a:lnTo>
                  <a:lnTo>
                    <a:pt x="412" y="401"/>
                  </a:lnTo>
                  <a:lnTo>
                    <a:pt x="424" y="379"/>
                  </a:lnTo>
                  <a:lnTo>
                    <a:pt x="428" y="362"/>
                  </a:lnTo>
                  <a:lnTo>
                    <a:pt x="432" y="357"/>
                  </a:lnTo>
                  <a:lnTo>
                    <a:pt x="441" y="355"/>
                  </a:lnTo>
                  <a:lnTo>
                    <a:pt x="450" y="354"/>
                  </a:lnTo>
                  <a:lnTo>
                    <a:pt x="450" y="324"/>
                  </a:lnTo>
                  <a:lnTo>
                    <a:pt x="452" y="318"/>
                  </a:lnTo>
                  <a:lnTo>
                    <a:pt x="461" y="302"/>
                  </a:lnTo>
                  <a:lnTo>
                    <a:pt x="470" y="290"/>
                  </a:lnTo>
                  <a:lnTo>
                    <a:pt x="483" y="274"/>
                  </a:lnTo>
                  <a:lnTo>
                    <a:pt x="494" y="265"/>
                  </a:lnTo>
                  <a:lnTo>
                    <a:pt x="510" y="254"/>
                  </a:lnTo>
                  <a:lnTo>
                    <a:pt x="529" y="247"/>
                  </a:lnTo>
                  <a:lnTo>
                    <a:pt x="580" y="232"/>
                  </a:lnTo>
                  <a:lnTo>
                    <a:pt x="593" y="227"/>
                  </a:lnTo>
                  <a:lnTo>
                    <a:pt x="613" y="228"/>
                  </a:lnTo>
                  <a:lnTo>
                    <a:pt x="620" y="225"/>
                  </a:lnTo>
                  <a:lnTo>
                    <a:pt x="621" y="222"/>
                  </a:lnTo>
                  <a:lnTo>
                    <a:pt x="613" y="221"/>
                  </a:lnTo>
                  <a:lnTo>
                    <a:pt x="605" y="210"/>
                  </a:lnTo>
                  <a:lnTo>
                    <a:pt x="600" y="206"/>
                  </a:lnTo>
                  <a:lnTo>
                    <a:pt x="596" y="205"/>
                  </a:lnTo>
                  <a:lnTo>
                    <a:pt x="591" y="206"/>
                  </a:lnTo>
                  <a:lnTo>
                    <a:pt x="586" y="205"/>
                  </a:lnTo>
                  <a:lnTo>
                    <a:pt x="585" y="202"/>
                  </a:lnTo>
                  <a:lnTo>
                    <a:pt x="585" y="193"/>
                  </a:lnTo>
                  <a:lnTo>
                    <a:pt x="593" y="182"/>
                  </a:lnTo>
                  <a:lnTo>
                    <a:pt x="605" y="169"/>
                  </a:lnTo>
                  <a:lnTo>
                    <a:pt x="611" y="162"/>
                  </a:lnTo>
                  <a:lnTo>
                    <a:pt x="615" y="155"/>
                  </a:lnTo>
                  <a:lnTo>
                    <a:pt x="615" y="150"/>
                  </a:lnTo>
                  <a:lnTo>
                    <a:pt x="605" y="137"/>
                  </a:lnTo>
                  <a:lnTo>
                    <a:pt x="588" y="128"/>
                  </a:lnTo>
                  <a:lnTo>
                    <a:pt x="572" y="121"/>
                  </a:lnTo>
                  <a:lnTo>
                    <a:pt x="564" y="120"/>
                  </a:lnTo>
                  <a:lnTo>
                    <a:pt x="562" y="120"/>
                  </a:lnTo>
                  <a:lnTo>
                    <a:pt x="553" y="126"/>
                  </a:lnTo>
                  <a:lnTo>
                    <a:pt x="545" y="128"/>
                  </a:lnTo>
                  <a:lnTo>
                    <a:pt x="537" y="126"/>
                  </a:lnTo>
                  <a:lnTo>
                    <a:pt x="532" y="121"/>
                  </a:lnTo>
                  <a:lnTo>
                    <a:pt x="525" y="120"/>
                  </a:lnTo>
                  <a:lnTo>
                    <a:pt x="516" y="120"/>
                  </a:lnTo>
                  <a:lnTo>
                    <a:pt x="513" y="121"/>
                  </a:lnTo>
                  <a:lnTo>
                    <a:pt x="509" y="125"/>
                  </a:lnTo>
                  <a:lnTo>
                    <a:pt x="505" y="126"/>
                  </a:lnTo>
                  <a:lnTo>
                    <a:pt x="503" y="130"/>
                  </a:lnTo>
                  <a:lnTo>
                    <a:pt x="499" y="132"/>
                  </a:lnTo>
                  <a:lnTo>
                    <a:pt x="492" y="134"/>
                  </a:lnTo>
                  <a:lnTo>
                    <a:pt x="488" y="134"/>
                  </a:lnTo>
                  <a:lnTo>
                    <a:pt x="480" y="130"/>
                  </a:lnTo>
                  <a:lnTo>
                    <a:pt x="466" y="129"/>
                  </a:lnTo>
                  <a:lnTo>
                    <a:pt x="461" y="130"/>
                  </a:lnTo>
                  <a:lnTo>
                    <a:pt x="451" y="129"/>
                  </a:lnTo>
                  <a:lnTo>
                    <a:pt x="446" y="124"/>
                  </a:lnTo>
                  <a:lnTo>
                    <a:pt x="443" y="119"/>
                  </a:lnTo>
                  <a:lnTo>
                    <a:pt x="443" y="97"/>
                  </a:lnTo>
                  <a:lnTo>
                    <a:pt x="438" y="96"/>
                  </a:lnTo>
                  <a:lnTo>
                    <a:pt x="429" y="96"/>
                  </a:lnTo>
                  <a:lnTo>
                    <a:pt x="425" y="93"/>
                  </a:lnTo>
                  <a:lnTo>
                    <a:pt x="424" y="89"/>
                  </a:lnTo>
                  <a:lnTo>
                    <a:pt x="421" y="81"/>
                  </a:lnTo>
                  <a:lnTo>
                    <a:pt x="419" y="69"/>
                  </a:lnTo>
                  <a:lnTo>
                    <a:pt x="416" y="62"/>
                  </a:lnTo>
                  <a:lnTo>
                    <a:pt x="411" y="59"/>
                  </a:lnTo>
                  <a:lnTo>
                    <a:pt x="405" y="56"/>
                  </a:lnTo>
                  <a:lnTo>
                    <a:pt x="400" y="56"/>
                  </a:lnTo>
                  <a:lnTo>
                    <a:pt x="394" y="55"/>
                  </a:lnTo>
                  <a:lnTo>
                    <a:pt x="391" y="50"/>
                  </a:lnTo>
                  <a:lnTo>
                    <a:pt x="385" y="46"/>
                  </a:lnTo>
                  <a:lnTo>
                    <a:pt x="380" y="38"/>
                  </a:lnTo>
                  <a:lnTo>
                    <a:pt x="375" y="24"/>
                  </a:lnTo>
                  <a:lnTo>
                    <a:pt x="366" y="21"/>
                  </a:lnTo>
                  <a:lnTo>
                    <a:pt x="362" y="17"/>
                  </a:lnTo>
                  <a:lnTo>
                    <a:pt x="357" y="8"/>
                  </a:lnTo>
                  <a:lnTo>
                    <a:pt x="352" y="6"/>
                  </a:lnTo>
                  <a:lnTo>
                    <a:pt x="342" y="3"/>
                  </a:lnTo>
                  <a:lnTo>
                    <a:pt x="332" y="0"/>
                  </a:lnTo>
                  <a:lnTo>
                    <a:pt x="328" y="0"/>
                  </a:lnTo>
                  <a:close/>
                </a:path>
              </a:pathLst>
            </a:custGeom>
            <a:solidFill>
              <a:schemeClr val="tx1"/>
            </a:solidFill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37" name="Freeform 256">
              <a:extLst>
                <a:ext uri="{FF2B5EF4-FFF2-40B4-BE49-F238E27FC236}">
                  <a16:creationId xmlns:a16="http://schemas.microsoft.com/office/drawing/2014/main" id="{BF32671A-74C4-634E-AC04-957BF22FD368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711" y="2730"/>
              <a:ext cx="216" cy="429"/>
            </a:xfrm>
            <a:custGeom>
              <a:avLst/>
              <a:gdLst/>
              <a:ahLst/>
              <a:cxnLst>
                <a:cxn ang="0">
                  <a:pos x="150" y="2125"/>
                </a:cxn>
                <a:cxn ang="0">
                  <a:pos x="60" y="2037"/>
                </a:cxn>
                <a:cxn ang="0">
                  <a:pos x="17" y="2007"/>
                </a:cxn>
                <a:cxn ang="0">
                  <a:pos x="1" y="1952"/>
                </a:cxn>
                <a:cxn ang="0">
                  <a:pos x="49" y="1834"/>
                </a:cxn>
                <a:cxn ang="0">
                  <a:pos x="52" y="1773"/>
                </a:cxn>
                <a:cxn ang="0">
                  <a:pos x="93" y="1669"/>
                </a:cxn>
                <a:cxn ang="0">
                  <a:pos x="104" y="1561"/>
                </a:cxn>
                <a:cxn ang="0">
                  <a:pos x="113" y="1513"/>
                </a:cxn>
                <a:cxn ang="0">
                  <a:pos x="79" y="1432"/>
                </a:cxn>
                <a:cxn ang="0">
                  <a:pos x="86" y="1317"/>
                </a:cxn>
                <a:cxn ang="0">
                  <a:pos x="89" y="1194"/>
                </a:cxn>
                <a:cxn ang="0">
                  <a:pos x="128" y="1068"/>
                </a:cxn>
                <a:cxn ang="0">
                  <a:pos x="138" y="915"/>
                </a:cxn>
                <a:cxn ang="0">
                  <a:pos x="156" y="871"/>
                </a:cxn>
                <a:cxn ang="0">
                  <a:pos x="192" y="751"/>
                </a:cxn>
                <a:cxn ang="0">
                  <a:pos x="165" y="617"/>
                </a:cxn>
                <a:cxn ang="0">
                  <a:pos x="179" y="530"/>
                </a:cxn>
                <a:cxn ang="0">
                  <a:pos x="192" y="450"/>
                </a:cxn>
                <a:cxn ang="0">
                  <a:pos x="260" y="312"/>
                </a:cxn>
                <a:cxn ang="0">
                  <a:pos x="263" y="221"/>
                </a:cxn>
                <a:cxn ang="0">
                  <a:pos x="317" y="139"/>
                </a:cxn>
                <a:cxn ang="0">
                  <a:pos x="340" y="62"/>
                </a:cxn>
                <a:cxn ang="0">
                  <a:pos x="396" y="0"/>
                </a:cxn>
                <a:cxn ang="0">
                  <a:pos x="477" y="30"/>
                </a:cxn>
                <a:cxn ang="0">
                  <a:pos x="507" y="16"/>
                </a:cxn>
                <a:cxn ang="0">
                  <a:pos x="577" y="27"/>
                </a:cxn>
                <a:cxn ang="0">
                  <a:pos x="671" y="105"/>
                </a:cxn>
                <a:cxn ang="0">
                  <a:pos x="752" y="143"/>
                </a:cxn>
                <a:cxn ang="0">
                  <a:pos x="850" y="209"/>
                </a:cxn>
                <a:cxn ang="0">
                  <a:pos x="821" y="302"/>
                </a:cxn>
                <a:cxn ang="0">
                  <a:pos x="908" y="342"/>
                </a:cxn>
                <a:cxn ang="0">
                  <a:pos x="972" y="332"/>
                </a:cxn>
                <a:cxn ang="0">
                  <a:pos x="1025" y="280"/>
                </a:cxn>
                <a:cxn ang="0">
                  <a:pos x="1080" y="270"/>
                </a:cxn>
                <a:cxn ang="0">
                  <a:pos x="1023" y="344"/>
                </a:cxn>
                <a:cxn ang="0">
                  <a:pos x="914" y="467"/>
                </a:cxn>
                <a:cxn ang="0">
                  <a:pos x="851" y="528"/>
                </a:cxn>
                <a:cxn ang="0">
                  <a:pos x="835" y="686"/>
                </a:cxn>
                <a:cxn ang="0">
                  <a:pos x="813" y="776"/>
                </a:cxn>
                <a:cxn ang="0">
                  <a:pos x="878" y="892"/>
                </a:cxn>
                <a:cxn ang="0">
                  <a:pos x="877" y="1004"/>
                </a:cxn>
                <a:cxn ang="0">
                  <a:pos x="765" y="1080"/>
                </a:cxn>
                <a:cxn ang="0">
                  <a:pos x="604" y="1088"/>
                </a:cxn>
                <a:cxn ang="0">
                  <a:pos x="604" y="1169"/>
                </a:cxn>
                <a:cxn ang="0">
                  <a:pos x="526" y="1251"/>
                </a:cxn>
                <a:cxn ang="0">
                  <a:pos x="457" y="1270"/>
                </a:cxn>
                <a:cxn ang="0">
                  <a:pos x="505" y="1332"/>
                </a:cxn>
                <a:cxn ang="0">
                  <a:pos x="518" y="1376"/>
                </a:cxn>
                <a:cxn ang="0">
                  <a:pos x="463" y="1361"/>
                </a:cxn>
                <a:cxn ang="0">
                  <a:pos x="466" y="1407"/>
                </a:cxn>
                <a:cxn ang="0">
                  <a:pos x="445" y="1501"/>
                </a:cxn>
                <a:cxn ang="0">
                  <a:pos x="386" y="1547"/>
                </a:cxn>
                <a:cxn ang="0">
                  <a:pos x="318" y="1633"/>
                </a:cxn>
                <a:cxn ang="0">
                  <a:pos x="414" y="1705"/>
                </a:cxn>
                <a:cxn ang="0">
                  <a:pos x="410" y="1780"/>
                </a:cxn>
                <a:cxn ang="0">
                  <a:pos x="321" y="1862"/>
                </a:cxn>
                <a:cxn ang="0">
                  <a:pos x="276" y="1953"/>
                </a:cxn>
                <a:cxn ang="0">
                  <a:pos x="238" y="1983"/>
                </a:cxn>
                <a:cxn ang="0">
                  <a:pos x="225" y="2080"/>
                </a:cxn>
              </a:cxnLst>
              <a:rect l="0" t="0" r="r" b="b"/>
              <a:pathLst>
                <a:path w="1080" h="2146">
                  <a:moveTo>
                    <a:pt x="275" y="2146"/>
                  </a:moveTo>
                  <a:lnTo>
                    <a:pt x="270" y="2145"/>
                  </a:lnTo>
                  <a:lnTo>
                    <a:pt x="256" y="2136"/>
                  </a:lnTo>
                  <a:lnTo>
                    <a:pt x="224" y="2131"/>
                  </a:lnTo>
                  <a:lnTo>
                    <a:pt x="198" y="2123"/>
                  </a:lnTo>
                  <a:lnTo>
                    <a:pt x="187" y="2121"/>
                  </a:lnTo>
                  <a:lnTo>
                    <a:pt x="170" y="2125"/>
                  </a:lnTo>
                  <a:lnTo>
                    <a:pt x="150" y="2125"/>
                  </a:lnTo>
                  <a:lnTo>
                    <a:pt x="145" y="2125"/>
                  </a:lnTo>
                  <a:lnTo>
                    <a:pt x="140" y="2124"/>
                  </a:lnTo>
                  <a:lnTo>
                    <a:pt x="85" y="2124"/>
                  </a:lnTo>
                  <a:lnTo>
                    <a:pt x="71" y="2118"/>
                  </a:lnTo>
                  <a:lnTo>
                    <a:pt x="66" y="2113"/>
                  </a:lnTo>
                  <a:lnTo>
                    <a:pt x="60" y="2099"/>
                  </a:lnTo>
                  <a:lnTo>
                    <a:pt x="59" y="2094"/>
                  </a:lnTo>
                  <a:lnTo>
                    <a:pt x="60" y="2037"/>
                  </a:lnTo>
                  <a:lnTo>
                    <a:pt x="59" y="2022"/>
                  </a:lnTo>
                  <a:lnTo>
                    <a:pt x="57" y="2003"/>
                  </a:lnTo>
                  <a:lnTo>
                    <a:pt x="55" y="2001"/>
                  </a:lnTo>
                  <a:lnTo>
                    <a:pt x="50" y="2000"/>
                  </a:lnTo>
                  <a:lnTo>
                    <a:pt x="49" y="2000"/>
                  </a:lnTo>
                  <a:lnTo>
                    <a:pt x="44" y="2006"/>
                  </a:lnTo>
                  <a:lnTo>
                    <a:pt x="26" y="2002"/>
                  </a:lnTo>
                  <a:lnTo>
                    <a:pt x="17" y="2007"/>
                  </a:lnTo>
                  <a:lnTo>
                    <a:pt x="14" y="2015"/>
                  </a:lnTo>
                  <a:lnTo>
                    <a:pt x="10" y="2018"/>
                  </a:lnTo>
                  <a:lnTo>
                    <a:pt x="6" y="2016"/>
                  </a:lnTo>
                  <a:lnTo>
                    <a:pt x="4" y="2010"/>
                  </a:lnTo>
                  <a:lnTo>
                    <a:pt x="1" y="1995"/>
                  </a:lnTo>
                  <a:lnTo>
                    <a:pt x="0" y="1992"/>
                  </a:lnTo>
                  <a:lnTo>
                    <a:pt x="0" y="1962"/>
                  </a:lnTo>
                  <a:lnTo>
                    <a:pt x="1" y="1952"/>
                  </a:lnTo>
                  <a:lnTo>
                    <a:pt x="1" y="1940"/>
                  </a:lnTo>
                  <a:lnTo>
                    <a:pt x="9" y="1908"/>
                  </a:lnTo>
                  <a:lnTo>
                    <a:pt x="14" y="1897"/>
                  </a:lnTo>
                  <a:lnTo>
                    <a:pt x="18" y="1893"/>
                  </a:lnTo>
                  <a:lnTo>
                    <a:pt x="32" y="1866"/>
                  </a:lnTo>
                  <a:lnTo>
                    <a:pt x="43" y="1852"/>
                  </a:lnTo>
                  <a:lnTo>
                    <a:pt x="46" y="1847"/>
                  </a:lnTo>
                  <a:lnTo>
                    <a:pt x="49" y="1834"/>
                  </a:lnTo>
                  <a:lnTo>
                    <a:pt x="52" y="1813"/>
                  </a:lnTo>
                  <a:lnTo>
                    <a:pt x="53" y="1809"/>
                  </a:lnTo>
                  <a:lnTo>
                    <a:pt x="57" y="1807"/>
                  </a:lnTo>
                  <a:lnTo>
                    <a:pt x="57" y="1798"/>
                  </a:lnTo>
                  <a:lnTo>
                    <a:pt x="55" y="1787"/>
                  </a:lnTo>
                  <a:lnTo>
                    <a:pt x="52" y="1781"/>
                  </a:lnTo>
                  <a:lnTo>
                    <a:pt x="52" y="1773"/>
                  </a:lnTo>
                  <a:lnTo>
                    <a:pt x="52" y="1773"/>
                  </a:lnTo>
                  <a:lnTo>
                    <a:pt x="52" y="1758"/>
                  </a:lnTo>
                  <a:lnTo>
                    <a:pt x="53" y="1752"/>
                  </a:lnTo>
                  <a:lnTo>
                    <a:pt x="57" y="1746"/>
                  </a:lnTo>
                  <a:lnTo>
                    <a:pt x="70" y="1727"/>
                  </a:lnTo>
                  <a:lnTo>
                    <a:pt x="80" y="1709"/>
                  </a:lnTo>
                  <a:lnTo>
                    <a:pt x="81" y="1699"/>
                  </a:lnTo>
                  <a:lnTo>
                    <a:pt x="89" y="1684"/>
                  </a:lnTo>
                  <a:lnTo>
                    <a:pt x="93" y="1669"/>
                  </a:lnTo>
                  <a:lnTo>
                    <a:pt x="95" y="1631"/>
                  </a:lnTo>
                  <a:lnTo>
                    <a:pt x="93" y="1624"/>
                  </a:lnTo>
                  <a:lnTo>
                    <a:pt x="93" y="1612"/>
                  </a:lnTo>
                  <a:lnTo>
                    <a:pt x="95" y="1607"/>
                  </a:lnTo>
                  <a:lnTo>
                    <a:pt x="95" y="1580"/>
                  </a:lnTo>
                  <a:lnTo>
                    <a:pt x="96" y="1571"/>
                  </a:lnTo>
                  <a:lnTo>
                    <a:pt x="100" y="1566"/>
                  </a:lnTo>
                  <a:lnTo>
                    <a:pt x="104" y="1561"/>
                  </a:lnTo>
                  <a:lnTo>
                    <a:pt x="104" y="1550"/>
                  </a:lnTo>
                  <a:lnTo>
                    <a:pt x="95" y="1539"/>
                  </a:lnTo>
                  <a:lnTo>
                    <a:pt x="81" y="1533"/>
                  </a:lnTo>
                  <a:lnTo>
                    <a:pt x="77" y="1523"/>
                  </a:lnTo>
                  <a:lnTo>
                    <a:pt x="81" y="1521"/>
                  </a:lnTo>
                  <a:lnTo>
                    <a:pt x="97" y="1523"/>
                  </a:lnTo>
                  <a:lnTo>
                    <a:pt x="111" y="1522"/>
                  </a:lnTo>
                  <a:lnTo>
                    <a:pt x="113" y="1513"/>
                  </a:lnTo>
                  <a:lnTo>
                    <a:pt x="112" y="1505"/>
                  </a:lnTo>
                  <a:lnTo>
                    <a:pt x="104" y="1496"/>
                  </a:lnTo>
                  <a:lnTo>
                    <a:pt x="90" y="1491"/>
                  </a:lnTo>
                  <a:lnTo>
                    <a:pt x="82" y="1491"/>
                  </a:lnTo>
                  <a:lnTo>
                    <a:pt x="82" y="1486"/>
                  </a:lnTo>
                  <a:lnTo>
                    <a:pt x="86" y="1457"/>
                  </a:lnTo>
                  <a:lnTo>
                    <a:pt x="85" y="1442"/>
                  </a:lnTo>
                  <a:lnTo>
                    <a:pt x="79" y="1432"/>
                  </a:lnTo>
                  <a:lnTo>
                    <a:pt x="77" y="1427"/>
                  </a:lnTo>
                  <a:lnTo>
                    <a:pt x="79" y="1400"/>
                  </a:lnTo>
                  <a:lnTo>
                    <a:pt x="77" y="1395"/>
                  </a:lnTo>
                  <a:lnTo>
                    <a:pt x="74" y="1392"/>
                  </a:lnTo>
                  <a:lnTo>
                    <a:pt x="71" y="1387"/>
                  </a:lnTo>
                  <a:lnTo>
                    <a:pt x="71" y="1351"/>
                  </a:lnTo>
                  <a:lnTo>
                    <a:pt x="77" y="1329"/>
                  </a:lnTo>
                  <a:lnTo>
                    <a:pt x="86" y="1317"/>
                  </a:lnTo>
                  <a:lnTo>
                    <a:pt x="90" y="1308"/>
                  </a:lnTo>
                  <a:lnTo>
                    <a:pt x="91" y="1303"/>
                  </a:lnTo>
                  <a:lnTo>
                    <a:pt x="91" y="1291"/>
                  </a:lnTo>
                  <a:lnTo>
                    <a:pt x="90" y="1287"/>
                  </a:lnTo>
                  <a:lnTo>
                    <a:pt x="81" y="1279"/>
                  </a:lnTo>
                  <a:lnTo>
                    <a:pt x="77" y="1264"/>
                  </a:lnTo>
                  <a:lnTo>
                    <a:pt x="80" y="1235"/>
                  </a:lnTo>
                  <a:lnTo>
                    <a:pt x="89" y="1194"/>
                  </a:lnTo>
                  <a:lnTo>
                    <a:pt x="89" y="1178"/>
                  </a:lnTo>
                  <a:lnTo>
                    <a:pt x="89" y="1173"/>
                  </a:lnTo>
                  <a:lnTo>
                    <a:pt x="106" y="1112"/>
                  </a:lnTo>
                  <a:lnTo>
                    <a:pt x="108" y="1097"/>
                  </a:lnTo>
                  <a:lnTo>
                    <a:pt x="111" y="1091"/>
                  </a:lnTo>
                  <a:lnTo>
                    <a:pt x="116" y="1086"/>
                  </a:lnTo>
                  <a:lnTo>
                    <a:pt x="124" y="1077"/>
                  </a:lnTo>
                  <a:lnTo>
                    <a:pt x="128" y="1068"/>
                  </a:lnTo>
                  <a:lnTo>
                    <a:pt x="128" y="1055"/>
                  </a:lnTo>
                  <a:lnTo>
                    <a:pt x="123" y="1043"/>
                  </a:lnTo>
                  <a:lnTo>
                    <a:pt x="119" y="1016"/>
                  </a:lnTo>
                  <a:lnTo>
                    <a:pt x="119" y="979"/>
                  </a:lnTo>
                  <a:lnTo>
                    <a:pt x="123" y="940"/>
                  </a:lnTo>
                  <a:lnTo>
                    <a:pt x="128" y="926"/>
                  </a:lnTo>
                  <a:lnTo>
                    <a:pt x="134" y="918"/>
                  </a:lnTo>
                  <a:lnTo>
                    <a:pt x="138" y="915"/>
                  </a:lnTo>
                  <a:lnTo>
                    <a:pt x="144" y="915"/>
                  </a:lnTo>
                  <a:lnTo>
                    <a:pt x="146" y="913"/>
                  </a:lnTo>
                  <a:lnTo>
                    <a:pt x="147" y="905"/>
                  </a:lnTo>
                  <a:lnTo>
                    <a:pt x="150" y="902"/>
                  </a:lnTo>
                  <a:lnTo>
                    <a:pt x="156" y="898"/>
                  </a:lnTo>
                  <a:lnTo>
                    <a:pt x="159" y="896"/>
                  </a:lnTo>
                  <a:lnTo>
                    <a:pt x="159" y="888"/>
                  </a:lnTo>
                  <a:lnTo>
                    <a:pt x="156" y="871"/>
                  </a:lnTo>
                  <a:lnTo>
                    <a:pt x="155" y="842"/>
                  </a:lnTo>
                  <a:lnTo>
                    <a:pt x="166" y="832"/>
                  </a:lnTo>
                  <a:lnTo>
                    <a:pt x="167" y="829"/>
                  </a:lnTo>
                  <a:lnTo>
                    <a:pt x="171" y="806"/>
                  </a:lnTo>
                  <a:lnTo>
                    <a:pt x="173" y="799"/>
                  </a:lnTo>
                  <a:lnTo>
                    <a:pt x="179" y="786"/>
                  </a:lnTo>
                  <a:lnTo>
                    <a:pt x="192" y="767"/>
                  </a:lnTo>
                  <a:lnTo>
                    <a:pt x="192" y="751"/>
                  </a:lnTo>
                  <a:lnTo>
                    <a:pt x="190" y="733"/>
                  </a:lnTo>
                  <a:lnTo>
                    <a:pt x="187" y="714"/>
                  </a:lnTo>
                  <a:lnTo>
                    <a:pt x="186" y="709"/>
                  </a:lnTo>
                  <a:lnTo>
                    <a:pt x="178" y="701"/>
                  </a:lnTo>
                  <a:lnTo>
                    <a:pt x="178" y="689"/>
                  </a:lnTo>
                  <a:lnTo>
                    <a:pt x="178" y="679"/>
                  </a:lnTo>
                  <a:lnTo>
                    <a:pt x="165" y="646"/>
                  </a:lnTo>
                  <a:lnTo>
                    <a:pt x="165" y="617"/>
                  </a:lnTo>
                  <a:lnTo>
                    <a:pt x="155" y="607"/>
                  </a:lnTo>
                  <a:lnTo>
                    <a:pt x="155" y="595"/>
                  </a:lnTo>
                  <a:lnTo>
                    <a:pt x="157" y="579"/>
                  </a:lnTo>
                  <a:lnTo>
                    <a:pt x="161" y="568"/>
                  </a:lnTo>
                  <a:lnTo>
                    <a:pt x="162" y="565"/>
                  </a:lnTo>
                  <a:lnTo>
                    <a:pt x="171" y="550"/>
                  </a:lnTo>
                  <a:lnTo>
                    <a:pt x="173" y="536"/>
                  </a:lnTo>
                  <a:lnTo>
                    <a:pt x="179" y="530"/>
                  </a:lnTo>
                  <a:lnTo>
                    <a:pt x="182" y="523"/>
                  </a:lnTo>
                  <a:lnTo>
                    <a:pt x="182" y="520"/>
                  </a:lnTo>
                  <a:lnTo>
                    <a:pt x="186" y="516"/>
                  </a:lnTo>
                  <a:lnTo>
                    <a:pt x="189" y="503"/>
                  </a:lnTo>
                  <a:lnTo>
                    <a:pt x="189" y="493"/>
                  </a:lnTo>
                  <a:lnTo>
                    <a:pt x="188" y="482"/>
                  </a:lnTo>
                  <a:lnTo>
                    <a:pt x="189" y="458"/>
                  </a:lnTo>
                  <a:lnTo>
                    <a:pt x="192" y="450"/>
                  </a:lnTo>
                  <a:lnTo>
                    <a:pt x="198" y="436"/>
                  </a:lnTo>
                  <a:lnTo>
                    <a:pt x="200" y="429"/>
                  </a:lnTo>
                  <a:lnTo>
                    <a:pt x="204" y="408"/>
                  </a:lnTo>
                  <a:lnTo>
                    <a:pt x="210" y="382"/>
                  </a:lnTo>
                  <a:lnTo>
                    <a:pt x="235" y="354"/>
                  </a:lnTo>
                  <a:lnTo>
                    <a:pt x="242" y="329"/>
                  </a:lnTo>
                  <a:lnTo>
                    <a:pt x="245" y="327"/>
                  </a:lnTo>
                  <a:lnTo>
                    <a:pt x="260" y="312"/>
                  </a:lnTo>
                  <a:lnTo>
                    <a:pt x="270" y="308"/>
                  </a:lnTo>
                  <a:lnTo>
                    <a:pt x="275" y="305"/>
                  </a:lnTo>
                  <a:lnTo>
                    <a:pt x="276" y="302"/>
                  </a:lnTo>
                  <a:lnTo>
                    <a:pt x="274" y="288"/>
                  </a:lnTo>
                  <a:lnTo>
                    <a:pt x="270" y="273"/>
                  </a:lnTo>
                  <a:lnTo>
                    <a:pt x="268" y="262"/>
                  </a:lnTo>
                  <a:lnTo>
                    <a:pt x="268" y="236"/>
                  </a:lnTo>
                  <a:lnTo>
                    <a:pt x="263" y="221"/>
                  </a:lnTo>
                  <a:lnTo>
                    <a:pt x="263" y="205"/>
                  </a:lnTo>
                  <a:lnTo>
                    <a:pt x="264" y="203"/>
                  </a:lnTo>
                  <a:lnTo>
                    <a:pt x="270" y="195"/>
                  </a:lnTo>
                  <a:lnTo>
                    <a:pt x="270" y="186"/>
                  </a:lnTo>
                  <a:lnTo>
                    <a:pt x="268" y="176"/>
                  </a:lnTo>
                  <a:lnTo>
                    <a:pt x="268" y="168"/>
                  </a:lnTo>
                  <a:lnTo>
                    <a:pt x="269" y="161"/>
                  </a:lnTo>
                  <a:lnTo>
                    <a:pt x="317" y="139"/>
                  </a:lnTo>
                  <a:lnTo>
                    <a:pt x="335" y="132"/>
                  </a:lnTo>
                  <a:lnTo>
                    <a:pt x="344" y="85"/>
                  </a:lnTo>
                  <a:lnTo>
                    <a:pt x="344" y="73"/>
                  </a:lnTo>
                  <a:lnTo>
                    <a:pt x="339" y="68"/>
                  </a:lnTo>
                  <a:lnTo>
                    <a:pt x="339" y="65"/>
                  </a:lnTo>
                  <a:lnTo>
                    <a:pt x="338" y="65"/>
                  </a:lnTo>
                  <a:lnTo>
                    <a:pt x="338" y="63"/>
                  </a:lnTo>
                  <a:lnTo>
                    <a:pt x="340" y="62"/>
                  </a:lnTo>
                  <a:lnTo>
                    <a:pt x="345" y="58"/>
                  </a:lnTo>
                  <a:lnTo>
                    <a:pt x="351" y="48"/>
                  </a:lnTo>
                  <a:lnTo>
                    <a:pt x="353" y="44"/>
                  </a:lnTo>
                  <a:lnTo>
                    <a:pt x="359" y="36"/>
                  </a:lnTo>
                  <a:lnTo>
                    <a:pt x="367" y="27"/>
                  </a:lnTo>
                  <a:lnTo>
                    <a:pt x="378" y="19"/>
                  </a:lnTo>
                  <a:lnTo>
                    <a:pt x="392" y="1"/>
                  </a:lnTo>
                  <a:lnTo>
                    <a:pt x="396" y="0"/>
                  </a:lnTo>
                  <a:lnTo>
                    <a:pt x="399" y="0"/>
                  </a:lnTo>
                  <a:lnTo>
                    <a:pt x="404" y="6"/>
                  </a:lnTo>
                  <a:lnTo>
                    <a:pt x="413" y="19"/>
                  </a:lnTo>
                  <a:lnTo>
                    <a:pt x="439" y="19"/>
                  </a:lnTo>
                  <a:lnTo>
                    <a:pt x="447" y="21"/>
                  </a:lnTo>
                  <a:lnTo>
                    <a:pt x="452" y="21"/>
                  </a:lnTo>
                  <a:lnTo>
                    <a:pt x="473" y="26"/>
                  </a:lnTo>
                  <a:lnTo>
                    <a:pt x="477" y="30"/>
                  </a:lnTo>
                  <a:lnTo>
                    <a:pt x="480" y="36"/>
                  </a:lnTo>
                  <a:lnTo>
                    <a:pt x="483" y="37"/>
                  </a:lnTo>
                  <a:lnTo>
                    <a:pt x="484" y="41"/>
                  </a:lnTo>
                  <a:lnTo>
                    <a:pt x="495" y="52"/>
                  </a:lnTo>
                  <a:lnTo>
                    <a:pt x="498" y="52"/>
                  </a:lnTo>
                  <a:lnTo>
                    <a:pt x="499" y="46"/>
                  </a:lnTo>
                  <a:lnTo>
                    <a:pt x="504" y="35"/>
                  </a:lnTo>
                  <a:lnTo>
                    <a:pt x="507" y="16"/>
                  </a:lnTo>
                  <a:lnTo>
                    <a:pt x="509" y="12"/>
                  </a:lnTo>
                  <a:lnTo>
                    <a:pt x="517" y="12"/>
                  </a:lnTo>
                  <a:lnTo>
                    <a:pt x="536" y="15"/>
                  </a:lnTo>
                  <a:lnTo>
                    <a:pt x="553" y="15"/>
                  </a:lnTo>
                  <a:lnTo>
                    <a:pt x="561" y="16"/>
                  </a:lnTo>
                  <a:lnTo>
                    <a:pt x="564" y="17"/>
                  </a:lnTo>
                  <a:lnTo>
                    <a:pt x="571" y="22"/>
                  </a:lnTo>
                  <a:lnTo>
                    <a:pt x="577" y="27"/>
                  </a:lnTo>
                  <a:lnTo>
                    <a:pt x="585" y="31"/>
                  </a:lnTo>
                  <a:lnTo>
                    <a:pt x="601" y="36"/>
                  </a:lnTo>
                  <a:lnTo>
                    <a:pt x="607" y="41"/>
                  </a:lnTo>
                  <a:lnTo>
                    <a:pt x="618" y="62"/>
                  </a:lnTo>
                  <a:lnTo>
                    <a:pt x="631" y="75"/>
                  </a:lnTo>
                  <a:lnTo>
                    <a:pt x="634" y="80"/>
                  </a:lnTo>
                  <a:lnTo>
                    <a:pt x="659" y="98"/>
                  </a:lnTo>
                  <a:lnTo>
                    <a:pt x="671" y="105"/>
                  </a:lnTo>
                  <a:lnTo>
                    <a:pt x="674" y="108"/>
                  </a:lnTo>
                  <a:lnTo>
                    <a:pt x="686" y="127"/>
                  </a:lnTo>
                  <a:lnTo>
                    <a:pt x="687" y="128"/>
                  </a:lnTo>
                  <a:lnTo>
                    <a:pt x="692" y="132"/>
                  </a:lnTo>
                  <a:lnTo>
                    <a:pt x="703" y="135"/>
                  </a:lnTo>
                  <a:lnTo>
                    <a:pt x="711" y="136"/>
                  </a:lnTo>
                  <a:lnTo>
                    <a:pt x="740" y="139"/>
                  </a:lnTo>
                  <a:lnTo>
                    <a:pt x="752" y="143"/>
                  </a:lnTo>
                  <a:lnTo>
                    <a:pt x="758" y="145"/>
                  </a:lnTo>
                  <a:lnTo>
                    <a:pt x="784" y="163"/>
                  </a:lnTo>
                  <a:lnTo>
                    <a:pt x="799" y="171"/>
                  </a:lnTo>
                  <a:lnTo>
                    <a:pt x="815" y="179"/>
                  </a:lnTo>
                  <a:lnTo>
                    <a:pt x="823" y="191"/>
                  </a:lnTo>
                  <a:lnTo>
                    <a:pt x="838" y="194"/>
                  </a:lnTo>
                  <a:lnTo>
                    <a:pt x="845" y="200"/>
                  </a:lnTo>
                  <a:lnTo>
                    <a:pt x="850" y="209"/>
                  </a:lnTo>
                  <a:lnTo>
                    <a:pt x="854" y="210"/>
                  </a:lnTo>
                  <a:lnTo>
                    <a:pt x="856" y="214"/>
                  </a:lnTo>
                  <a:lnTo>
                    <a:pt x="858" y="224"/>
                  </a:lnTo>
                  <a:lnTo>
                    <a:pt x="858" y="234"/>
                  </a:lnTo>
                  <a:lnTo>
                    <a:pt x="849" y="247"/>
                  </a:lnTo>
                  <a:lnTo>
                    <a:pt x="834" y="269"/>
                  </a:lnTo>
                  <a:lnTo>
                    <a:pt x="823" y="294"/>
                  </a:lnTo>
                  <a:lnTo>
                    <a:pt x="821" y="302"/>
                  </a:lnTo>
                  <a:lnTo>
                    <a:pt x="819" y="311"/>
                  </a:lnTo>
                  <a:lnTo>
                    <a:pt x="819" y="317"/>
                  </a:lnTo>
                  <a:lnTo>
                    <a:pt x="821" y="321"/>
                  </a:lnTo>
                  <a:lnTo>
                    <a:pt x="843" y="321"/>
                  </a:lnTo>
                  <a:lnTo>
                    <a:pt x="875" y="326"/>
                  </a:lnTo>
                  <a:lnTo>
                    <a:pt x="881" y="328"/>
                  </a:lnTo>
                  <a:lnTo>
                    <a:pt x="898" y="339"/>
                  </a:lnTo>
                  <a:lnTo>
                    <a:pt x="908" y="342"/>
                  </a:lnTo>
                  <a:lnTo>
                    <a:pt x="918" y="340"/>
                  </a:lnTo>
                  <a:lnTo>
                    <a:pt x="923" y="343"/>
                  </a:lnTo>
                  <a:lnTo>
                    <a:pt x="930" y="343"/>
                  </a:lnTo>
                  <a:lnTo>
                    <a:pt x="937" y="340"/>
                  </a:lnTo>
                  <a:lnTo>
                    <a:pt x="941" y="335"/>
                  </a:lnTo>
                  <a:lnTo>
                    <a:pt x="948" y="332"/>
                  </a:lnTo>
                  <a:lnTo>
                    <a:pt x="963" y="333"/>
                  </a:lnTo>
                  <a:lnTo>
                    <a:pt x="972" y="332"/>
                  </a:lnTo>
                  <a:lnTo>
                    <a:pt x="973" y="331"/>
                  </a:lnTo>
                  <a:lnTo>
                    <a:pt x="975" y="327"/>
                  </a:lnTo>
                  <a:lnTo>
                    <a:pt x="990" y="315"/>
                  </a:lnTo>
                  <a:lnTo>
                    <a:pt x="994" y="313"/>
                  </a:lnTo>
                  <a:lnTo>
                    <a:pt x="996" y="310"/>
                  </a:lnTo>
                  <a:lnTo>
                    <a:pt x="1010" y="299"/>
                  </a:lnTo>
                  <a:lnTo>
                    <a:pt x="1018" y="290"/>
                  </a:lnTo>
                  <a:lnTo>
                    <a:pt x="1025" y="280"/>
                  </a:lnTo>
                  <a:lnTo>
                    <a:pt x="1028" y="272"/>
                  </a:lnTo>
                  <a:lnTo>
                    <a:pt x="1031" y="256"/>
                  </a:lnTo>
                  <a:lnTo>
                    <a:pt x="1034" y="225"/>
                  </a:lnTo>
                  <a:lnTo>
                    <a:pt x="1043" y="225"/>
                  </a:lnTo>
                  <a:lnTo>
                    <a:pt x="1047" y="224"/>
                  </a:lnTo>
                  <a:lnTo>
                    <a:pt x="1061" y="224"/>
                  </a:lnTo>
                  <a:lnTo>
                    <a:pt x="1068" y="231"/>
                  </a:lnTo>
                  <a:lnTo>
                    <a:pt x="1080" y="270"/>
                  </a:lnTo>
                  <a:lnTo>
                    <a:pt x="1080" y="302"/>
                  </a:lnTo>
                  <a:lnTo>
                    <a:pt x="1079" y="313"/>
                  </a:lnTo>
                  <a:lnTo>
                    <a:pt x="1076" y="317"/>
                  </a:lnTo>
                  <a:lnTo>
                    <a:pt x="1074" y="321"/>
                  </a:lnTo>
                  <a:lnTo>
                    <a:pt x="1050" y="337"/>
                  </a:lnTo>
                  <a:lnTo>
                    <a:pt x="1043" y="339"/>
                  </a:lnTo>
                  <a:lnTo>
                    <a:pt x="1031" y="340"/>
                  </a:lnTo>
                  <a:lnTo>
                    <a:pt x="1023" y="344"/>
                  </a:lnTo>
                  <a:lnTo>
                    <a:pt x="1014" y="356"/>
                  </a:lnTo>
                  <a:lnTo>
                    <a:pt x="1005" y="366"/>
                  </a:lnTo>
                  <a:lnTo>
                    <a:pt x="961" y="404"/>
                  </a:lnTo>
                  <a:lnTo>
                    <a:pt x="959" y="408"/>
                  </a:lnTo>
                  <a:lnTo>
                    <a:pt x="955" y="415"/>
                  </a:lnTo>
                  <a:lnTo>
                    <a:pt x="935" y="440"/>
                  </a:lnTo>
                  <a:lnTo>
                    <a:pt x="932" y="446"/>
                  </a:lnTo>
                  <a:lnTo>
                    <a:pt x="914" y="467"/>
                  </a:lnTo>
                  <a:lnTo>
                    <a:pt x="899" y="479"/>
                  </a:lnTo>
                  <a:lnTo>
                    <a:pt x="892" y="488"/>
                  </a:lnTo>
                  <a:lnTo>
                    <a:pt x="883" y="494"/>
                  </a:lnTo>
                  <a:lnTo>
                    <a:pt x="881" y="499"/>
                  </a:lnTo>
                  <a:lnTo>
                    <a:pt x="872" y="509"/>
                  </a:lnTo>
                  <a:lnTo>
                    <a:pt x="862" y="514"/>
                  </a:lnTo>
                  <a:lnTo>
                    <a:pt x="861" y="520"/>
                  </a:lnTo>
                  <a:lnTo>
                    <a:pt x="851" y="528"/>
                  </a:lnTo>
                  <a:lnTo>
                    <a:pt x="850" y="531"/>
                  </a:lnTo>
                  <a:lnTo>
                    <a:pt x="853" y="554"/>
                  </a:lnTo>
                  <a:lnTo>
                    <a:pt x="848" y="576"/>
                  </a:lnTo>
                  <a:lnTo>
                    <a:pt x="848" y="591"/>
                  </a:lnTo>
                  <a:lnTo>
                    <a:pt x="846" y="601"/>
                  </a:lnTo>
                  <a:lnTo>
                    <a:pt x="838" y="625"/>
                  </a:lnTo>
                  <a:lnTo>
                    <a:pt x="838" y="676"/>
                  </a:lnTo>
                  <a:lnTo>
                    <a:pt x="835" y="686"/>
                  </a:lnTo>
                  <a:lnTo>
                    <a:pt x="834" y="692"/>
                  </a:lnTo>
                  <a:lnTo>
                    <a:pt x="826" y="705"/>
                  </a:lnTo>
                  <a:lnTo>
                    <a:pt x="823" y="714"/>
                  </a:lnTo>
                  <a:lnTo>
                    <a:pt x="818" y="740"/>
                  </a:lnTo>
                  <a:lnTo>
                    <a:pt x="817" y="756"/>
                  </a:lnTo>
                  <a:lnTo>
                    <a:pt x="818" y="765"/>
                  </a:lnTo>
                  <a:lnTo>
                    <a:pt x="817" y="774"/>
                  </a:lnTo>
                  <a:lnTo>
                    <a:pt x="813" y="776"/>
                  </a:lnTo>
                  <a:lnTo>
                    <a:pt x="822" y="796"/>
                  </a:lnTo>
                  <a:lnTo>
                    <a:pt x="846" y="810"/>
                  </a:lnTo>
                  <a:lnTo>
                    <a:pt x="856" y="817"/>
                  </a:lnTo>
                  <a:lnTo>
                    <a:pt x="869" y="828"/>
                  </a:lnTo>
                  <a:lnTo>
                    <a:pt x="885" y="845"/>
                  </a:lnTo>
                  <a:lnTo>
                    <a:pt x="886" y="855"/>
                  </a:lnTo>
                  <a:lnTo>
                    <a:pt x="875" y="880"/>
                  </a:lnTo>
                  <a:lnTo>
                    <a:pt x="878" y="892"/>
                  </a:lnTo>
                  <a:lnTo>
                    <a:pt x="889" y="907"/>
                  </a:lnTo>
                  <a:lnTo>
                    <a:pt x="903" y="913"/>
                  </a:lnTo>
                  <a:lnTo>
                    <a:pt x="913" y="912"/>
                  </a:lnTo>
                  <a:lnTo>
                    <a:pt x="914" y="921"/>
                  </a:lnTo>
                  <a:lnTo>
                    <a:pt x="914" y="950"/>
                  </a:lnTo>
                  <a:lnTo>
                    <a:pt x="908" y="963"/>
                  </a:lnTo>
                  <a:lnTo>
                    <a:pt x="889" y="991"/>
                  </a:lnTo>
                  <a:lnTo>
                    <a:pt x="877" y="1004"/>
                  </a:lnTo>
                  <a:lnTo>
                    <a:pt x="870" y="1015"/>
                  </a:lnTo>
                  <a:lnTo>
                    <a:pt x="865" y="1039"/>
                  </a:lnTo>
                  <a:lnTo>
                    <a:pt x="854" y="1049"/>
                  </a:lnTo>
                  <a:lnTo>
                    <a:pt x="840" y="1056"/>
                  </a:lnTo>
                  <a:lnTo>
                    <a:pt x="815" y="1065"/>
                  </a:lnTo>
                  <a:lnTo>
                    <a:pt x="805" y="1065"/>
                  </a:lnTo>
                  <a:lnTo>
                    <a:pt x="790" y="1072"/>
                  </a:lnTo>
                  <a:lnTo>
                    <a:pt x="765" y="1080"/>
                  </a:lnTo>
                  <a:lnTo>
                    <a:pt x="753" y="1082"/>
                  </a:lnTo>
                  <a:lnTo>
                    <a:pt x="733" y="1083"/>
                  </a:lnTo>
                  <a:lnTo>
                    <a:pt x="711" y="1091"/>
                  </a:lnTo>
                  <a:lnTo>
                    <a:pt x="677" y="1096"/>
                  </a:lnTo>
                  <a:lnTo>
                    <a:pt x="650" y="1096"/>
                  </a:lnTo>
                  <a:lnTo>
                    <a:pt x="620" y="1091"/>
                  </a:lnTo>
                  <a:lnTo>
                    <a:pt x="607" y="1079"/>
                  </a:lnTo>
                  <a:lnTo>
                    <a:pt x="604" y="1088"/>
                  </a:lnTo>
                  <a:lnTo>
                    <a:pt x="607" y="1113"/>
                  </a:lnTo>
                  <a:lnTo>
                    <a:pt x="616" y="1122"/>
                  </a:lnTo>
                  <a:lnTo>
                    <a:pt x="619" y="1130"/>
                  </a:lnTo>
                  <a:lnTo>
                    <a:pt x="617" y="1147"/>
                  </a:lnTo>
                  <a:lnTo>
                    <a:pt x="614" y="1155"/>
                  </a:lnTo>
                  <a:lnTo>
                    <a:pt x="611" y="1157"/>
                  </a:lnTo>
                  <a:lnTo>
                    <a:pt x="609" y="1156"/>
                  </a:lnTo>
                  <a:lnTo>
                    <a:pt x="604" y="1169"/>
                  </a:lnTo>
                  <a:lnTo>
                    <a:pt x="602" y="1184"/>
                  </a:lnTo>
                  <a:lnTo>
                    <a:pt x="607" y="1214"/>
                  </a:lnTo>
                  <a:lnTo>
                    <a:pt x="607" y="1221"/>
                  </a:lnTo>
                  <a:lnTo>
                    <a:pt x="603" y="1230"/>
                  </a:lnTo>
                  <a:lnTo>
                    <a:pt x="597" y="1237"/>
                  </a:lnTo>
                  <a:lnTo>
                    <a:pt x="580" y="1241"/>
                  </a:lnTo>
                  <a:lnTo>
                    <a:pt x="564" y="1252"/>
                  </a:lnTo>
                  <a:lnTo>
                    <a:pt x="526" y="1251"/>
                  </a:lnTo>
                  <a:lnTo>
                    <a:pt x="517" y="1247"/>
                  </a:lnTo>
                  <a:lnTo>
                    <a:pt x="507" y="1241"/>
                  </a:lnTo>
                  <a:lnTo>
                    <a:pt x="487" y="1232"/>
                  </a:lnTo>
                  <a:lnTo>
                    <a:pt x="472" y="1227"/>
                  </a:lnTo>
                  <a:lnTo>
                    <a:pt x="462" y="1216"/>
                  </a:lnTo>
                  <a:lnTo>
                    <a:pt x="451" y="1230"/>
                  </a:lnTo>
                  <a:lnTo>
                    <a:pt x="451" y="1251"/>
                  </a:lnTo>
                  <a:lnTo>
                    <a:pt x="457" y="1270"/>
                  </a:lnTo>
                  <a:lnTo>
                    <a:pt x="458" y="1302"/>
                  </a:lnTo>
                  <a:lnTo>
                    <a:pt x="459" y="1317"/>
                  </a:lnTo>
                  <a:lnTo>
                    <a:pt x="473" y="1329"/>
                  </a:lnTo>
                  <a:lnTo>
                    <a:pt x="487" y="1333"/>
                  </a:lnTo>
                  <a:lnTo>
                    <a:pt x="482" y="1340"/>
                  </a:lnTo>
                  <a:lnTo>
                    <a:pt x="489" y="1345"/>
                  </a:lnTo>
                  <a:lnTo>
                    <a:pt x="509" y="1340"/>
                  </a:lnTo>
                  <a:lnTo>
                    <a:pt x="505" y="1332"/>
                  </a:lnTo>
                  <a:lnTo>
                    <a:pt x="499" y="1328"/>
                  </a:lnTo>
                  <a:lnTo>
                    <a:pt x="515" y="1325"/>
                  </a:lnTo>
                  <a:lnTo>
                    <a:pt x="527" y="1317"/>
                  </a:lnTo>
                  <a:lnTo>
                    <a:pt x="534" y="1329"/>
                  </a:lnTo>
                  <a:lnTo>
                    <a:pt x="538" y="1355"/>
                  </a:lnTo>
                  <a:lnTo>
                    <a:pt x="536" y="1367"/>
                  </a:lnTo>
                  <a:lnTo>
                    <a:pt x="528" y="1372"/>
                  </a:lnTo>
                  <a:lnTo>
                    <a:pt x="518" y="1376"/>
                  </a:lnTo>
                  <a:lnTo>
                    <a:pt x="509" y="1376"/>
                  </a:lnTo>
                  <a:lnTo>
                    <a:pt x="501" y="1372"/>
                  </a:lnTo>
                  <a:lnTo>
                    <a:pt x="500" y="1360"/>
                  </a:lnTo>
                  <a:lnTo>
                    <a:pt x="495" y="1354"/>
                  </a:lnTo>
                  <a:lnTo>
                    <a:pt x="484" y="1351"/>
                  </a:lnTo>
                  <a:lnTo>
                    <a:pt x="475" y="1354"/>
                  </a:lnTo>
                  <a:lnTo>
                    <a:pt x="469" y="1360"/>
                  </a:lnTo>
                  <a:lnTo>
                    <a:pt x="463" y="1361"/>
                  </a:lnTo>
                  <a:lnTo>
                    <a:pt x="458" y="1366"/>
                  </a:lnTo>
                  <a:lnTo>
                    <a:pt x="458" y="1372"/>
                  </a:lnTo>
                  <a:lnTo>
                    <a:pt x="475" y="1381"/>
                  </a:lnTo>
                  <a:lnTo>
                    <a:pt x="487" y="1382"/>
                  </a:lnTo>
                  <a:lnTo>
                    <a:pt x="494" y="1384"/>
                  </a:lnTo>
                  <a:lnTo>
                    <a:pt x="500" y="1387"/>
                  </a:lnTo>
                  <a:lnTo>
                    <a:pt x="499" y="1389"/>
                  </a:lnTo>
                  <a:lnTo>
                    <a:pt x="466" y="1407"/>
                  </a:lnTo>
                  <a:lnTo>
                    <a:pt x="461" y="1414"/>
                  </a:lnTo>
                  <a:lnTo>
                    <a:pt x="457" y="1423"/>
                  </a:lnTo>
                  <a:lnTo>
                    <a:pt x="448" y="1432"/>
                  </a:lnTo>
                  <a:lnTo>
                    <a:pt x="446" y="1445"/>
                  </a:lnTo>
                  <a:lnTo>
                    <a:pt x="450" y="1461"/>
                  </a:lnTo>
                  <a:lnTo>
                    <a:pt x="448" y="1474"/>
                  </a:lnTo>
                  <a:lnTo>
                    <a:pt x="448" y="1490"/>
                  </a:lnTo>
                  <a:lnTo>
                    <a:pt x="445" y="1501"/>
                  </a:lnTo>
                  <a:lnTo>
                    <a:pt x="440" y="1506"/>
                  </a:lnTo>
                  <a:lnTo>
                    <a:pt x="432" y="1508"/>
                  </a:lnTo>
                  <a:lnTo>
                    <a:pt x="426" y="1520"/>
                  </a:lnTo>
                  <a:lnTo>
                    <a:pt x="431" y="1533"/>
                  </a:lnTo>
                  <a:lnTo>
                    <a:pt x="432" y="1538"/>
                  </a:lnTo>
                  <a:lnTo>
                    <a:pt x="429" y="1544"/>
                  </a:lnTo>
                  <a:lnTo>
                    <a:pt x="396" y="1542"/>
                  </a:lnTo>
                  <a:lnTo>
                    <a:pt x="386" y="1547"/>
                  </a:lnTo>
                  <a:lnTo>
                    <a:pt x="378" y="1556"/>
                  </a:lnTo>
                  <a:lnTo>
                    <a:pt x="369" y="1556"/>
                  </a:lnTo>
                  <a:lnTo>
                    <a:pt x="359" y="1561"/>
                  </a:lnTo>
                  <a:lnTo>
                    <a:pt x="342" y="1580"/>
                  </a:lnTo>
                  <a:lnTo>
                    <a:pt x="335" y="1588"/>
                  </a:lnTo>
                  <a:lnTo>
                    <a:pt x="333" y="1597"/>
                  </a:lnTo>
                  <a:lnTo>
                    <a:pt x="322" y="1615"/>
                  </a:lnTo>
                  <a:lnTo>
                    <a:pt x="318" y="1633"/>
                  </a:lnTo>
                  <a:lnTo>
                    <a:pt x="321" y="1640"/>
                  </a:lnTo>
                  <a:lnTo>
                    <a:pt x="327" y="1653"/>
                  </a:lnTo>
                  <a:lnTo>
                    <a:pt x="333" y="1664"/>
                  </a:lnTo>
                  <a:lnTo>
                    <a:pt x="343" y="1672"/>
                  </a:lnTo>
                  <a:lnTo>
                    <a:pt x="365" y="1696"/>
                  </a:lnTo>
                  <a:lnTo>
                    <a:pt x="389" y="1706"/>
                  </a:lnTo>
                  <a:lnTo>
                    <a:pt x="402" y="1707"/>
                  </a:lnTo>
                  <a:lnTo>
                    <a:pt x="414" y="1705"/>
                  </a:lnTo>
                  <a:lnTo>
                    <a:pt x="421" y="1712"/>
                  </a:lnTo>
                  <a:lnTo>
                    <a:pt x="424" y="1723"/>
                  </a:lnTo>
                  <a:lnTo>
                    <a:pt x="424" y="1739"/>
                  </a:lnTo>
                  <a:lnTo>
                    <a:pt x="417" y="1752"/>
                  </a:lnTo>
                  <a:lnTo>
                    <a:pt x="413" y="1754"/>
                  </a:lnTo>
                  <a:lnTo>
                    <a:pt x="417" y="1766"/>
                  </a:lnTo>
                  <a:lnTo>
                    <a:pt x="418" y="1776"/>
                  </a:lnTo>
                  <a:lnTo>
                    <a:pt x="410" y="1780"/>
                  </a:lnTo>
                  <a:lnTo>
                    <a:pt x="409" y="1791"/>
                  </a:lnTo>
                  <a:lnTo>
                    <a:pt x="402" y="1791"/>
                  </a:lnTo>
                  <a:lnTo>
                    <a:pt x="393" y="1796"/>
                  </a:lnTo>
                  <a:lnTo>
                    <a:pt x="376" y="1813"/>
                  </a:lnTo>
                  <a:lnTo>
                    <a:pt x="358" y="1829"/>
                  </a:lnTo>
                  <a:lnTo>
                    <a:pt x="350" y="1833"/>
                  </a:lnTo>
                  <a:lnTo>
                    <a:pt x="335" y="1849"/>
                  </a:lnTo>
                  <a:lnTo>
                    <a:pt x="321" y="1862"/>
                  </a:lnTo>
                  <a:lnTo>
                    <a:pt x="312" y="1882"/>
                  </a:lnTo>
                  <a:lnTo>
                    <a:pt x="310" y="1894"/>
                  </a:lnTo>
                  <a:lnTo>
                    <a:pt x="318" y="1887"/>
                  </a:lnTo>
                  <a:lnTo>
                    <a:pt x="310" y="1924"/>
                  </a:lnTo>
                  <a:lnTo>
                    <a:pt x="305" y="1940"/>
                  </a:lnTo>
                  <a:lnTo>
                    <a:pt x="296" y="1948"/>
                  </a:lnTo>
                  <a:lnTo>
                    <a:pt x="286" y="1953"/>
                  </a:lnTo>
                  <a:lnTo>
                    <a:pt x="276" y="1953"/>
                  </a:lnTo>
                  <a:lnTo>
                    <a:pt x="269" y="1946"/>
                  </a:lnTo>
                  <a:lnTo>
                    <a:pt x="258" y="1925"/>
                  </a:lnTo>
                  <a:lnTo>
                    <a:pt x="260" y="1945"/>
                  </a:lnTo>
                  <a:lnTo>
                    <a:pt x="268" y="1948"/>
                  </a:lnTo>
                  <a:lnTo>
                    <a:pt x="270" y="1954"/>
                  </a:lnTo>
                  <a:lnTo>
                    <a:pt x="270" y="1959"/>
                  </a:lnTo>
                  <a:lnTo>
                    <a:pt x="248" y="1974"/>
                  </a:lnTo>
                  <a:lnTo>
                    <a:pt x="238" y="1983"/>
                  </a:lnTo>
                  <a:lnTo>
                    <a:pt x="226" y="2026"/>
                  </a:lnTo>
                  <a:lnTo>
                    <a:pt x="219" y="2037"/>
                  </a:lnTo>
                  <a:lnTo>
                    <a:pt x="225" y="2037"/>
                  </a:lnTo>
                  <a:lnTo>
                    <a:pt x="230" y="2033"/>
                  </a:lnTo>
                  <a:lnTo>
                    <a:pt x="237" y="2058"/>
                  </a:lnTo>
                  <a:lnTo>
                    <a:pt x="241" y="2074"/>
                  </a:lnTo>
                  <a:lnTo>
                    <a:pt x="237" y="2081"/>
                  </a:lnTo>
                  <a:lnTo>
                    <a:pt x="225" y="2080"/>
                  </a:lnTo>
                  <a:lnTo>
                    <a:pt x="220" y="2082"/>
                  </a:lnTo>
                  <a:lnTo>
                    <a:pt x="229" y="2089"/>
                  </a:lnTo>
                  <a:lnTo>
                    <a:pt x="233" y="2088"/>
                  </a:lnTo>
                  <a:lnTo>
                    <a:pt x="240" y="2089"/>
                  </a:lnTo>
                  <a:lnTo>
                    <a:pt x="256" y="2120"/>
                  </a:lnTo>
                  <a:lnTo>
                    <a:pt x="275" y="2145"/>
                  </a:lnTo>
                  <a:lnTo>
                    <a:pt x="275" y="2146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38" name="Freeform 257">
              <a:extLst>
                <a:ext uri="{FF2B5EF4-FFF2-40B4-BE49-F238E27FC236}">
                  <a16:creationId xmlns:a16="http://schemas.microsoft.com/office/drawing/2014/main" id="{83209915-D300-3444-8F84-D9771ED5417B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763" y="3165"/>
              <a:ext cx="38" cy="45"/>
            </a:xfrm>
            <a:custGeom>
              <a:avLst/>
              <a:gdLst/>
              <a:ahLst/>
              <a:cxnLst>
                <a:cxn ang="0">
                  <a:pos x="4" y="208"/>
                </a:cxn>
                <a:cxn ang="0">
                  <a:pos x="4" y="196"/>
                </a:cxn>
                <a:cxn ang="0">
                  <a:pos x="3" y="191"/>
                </a:cxn>
                <a:cxn ang="0">
                  <a:pos x="0" y="0"/>
                </a:cxn>
                <a:cxn ang="0">
                  <a:pos x="6" y="5"/>
                </a:cxn>
                <a:cxn ang="0">
                  <a:pos x="11" y="14"/>
                </a:cxn>
                <a:cxn ang="0">
                  <a:pos x="29" y="43"/>
                </a:cxn>
                <a:cxn ang="0">
                  <a:pos x="29" y="48"/>
                </a:cxn>
                <a:cxn ang="0">
                  <a:pos x="25" y="42"/>
                </a:cxn>
                <a:cxn ang="0">
                  <a:pos x="17" y="40"/>
                </a:cxn>
                <a:cxn ang="0">
                  <a:pos x="11" y="42"/>
                </a:cxn>
                <a:cxn ang="0">
                  <a:pos x="10" y="50"/>
                </a:cxn>
                <a:cxn ang="0">
                  <a:pos x="14" y="58"/>
                </a:cxn>
                <a:cxn ang="0">
                  <a:pos x="20" y="61"/>
                </a:cxn>
                <a:cxn ang="0">
                  <a:pos x="26" y="67"/>
                </a:cxn>
                <a:cxn ang="0">
                  <a:pos x="31" y="74"/>
                </a:cxn>
                <a:cxn ang="0">
                  <a:pos x="37" y="94"/>
                </a:cxn>
                <a:cxn ang="0">
                  <a:pos x="42" y="99"/>
                </a:cxn>
                <a:cxn ang="0">
                  <a:pos x="59" y="111"/>
                </a:cxn>
                <a:cxn ang="0">
                  <a:pos x="74" y="129"/>
                </a:cxn>
                <a:cxn ang="0">
                  <a:pos x="81" y="132"/>
                </a:cxn>
                <a:cxn ang="0">
                  <a:pos x="86" y="136"/>
                </a:cxn>
                <a:cxn ang="0">
                  <a:pos x="94" y="138"/>
                </a:cxn>
                <a:cxn ang="0">
                  <a:pos x="97" y="144"/>
                </a:cxn>
                <a:cxn ang="0">
                  <a:pos x="108" y="148"/>
                </a:cxn>
                <a:cxn ang="0">
                  <a:pos x="119" y="161"/>
                </a:cxn>
                <a:cxn ang="0">
                  <a:pos x="142" y="179"/>
                </a:cxn>
                <a:cxn ang="0">
                  <a:pos x="156" y="187"/>
                </a:cxn>
                <a:cxn ang="0">
                  <a:pos x="182" y="190"/>
                </a:cxn>
                <a:cxn ang="0">
                  <a:pos x="192" y="187"/>
                </a:cxn>
                <a:cxn ang="0">
                  <a:pos x="193" y="193"/>
                </a:cxn>
                <a:cxn ang="0">
                  <a:pos x="191" y="206"/>
                </a:cxn>
                <a:cxn ang="0">
                  <a:pos x="187" y="210"/>
                </a:cxn>
                <a:cxn ang="0">
                  <a:pos x="175" y="215"/>
                </a:cxn>
                <a:cxn ang="0">
                  <a:pos x="155" y="212"/>
                </a:cxn>
                <a:cxn ang="0">
                  <a:pos x="129" y="220"/>
                </a:cxn>
                <a:cxn ang="0">
                  <a:pos x="127" y="224"/>
                </a:cxn>
                <a:cxn ang="0">
                  <a:pos x="118" y="222"/>
                </a:cxn>
                <a:cxn ang="0">
                  <a:pos x="102" y="212"/>
                </a:cxn>
                <a:cxn ang="0">
                  <a:pos x="74" y="206"/>
                </a:cxn>
                <a:cxn ang="0">
                  <a:pos x="48" y="206"/>
                </a:cxn>
                <a:cxn ang="0">
                  <a:pos x="40" y="202"/>
                </a:cxn>
                <a:cxn ang="0">
                  <a:pos x="33" y="201"/>
                </a:cxn>
                <a:cxn ang="0">
                  <a:pos x="25" y="199"/>
                </a:cxn>
                <a:cxn ang="0">
                  <a:pos x="9" y="208"/>
                </a:cxn>
                <a:cxn ang="0">
                  <a:pos x="4" y="208"/>
                </a:cxn>
              </a:cxnLst>
              <a:rect l="0" t="0" r="r" b="b"/>
              <a:pathLst>
                <a:path w="193" h="224">
                  <a:moveTo>
                    <a:pt x="4" y="208"/>
                  </a:moveTo>
                  <a:lnTo>
                    <a:pt x="4" y="196"/>
                  </a:lnTo>
                  <a:lnTo>
                    <a:pt x="3" y="191"/>
                  </a:lnTo>
                  <a:lnTo>
                    <a:pt x="0" y="0"/>
                  </a:lnTo>
                  <a:lnTo>
                    <a:pt x="6" y="5"/>
                  </a:lnTo>
                  <a:lnTo>
                    <a:pt x="11" y="14"/>
                  </a:lnTo>
                  <a:lnTo>
                    <a:pt x="29" y="43"/>
                  </a:lnTo>
                  <a:lnTo>
                    <a:pt x="29" y="48"/>
                  </a:lnTo>
                  <a:lnTo>
                    <a:pt x="25" y="42"/>
                  </a:lnTo>
                  <a:lnTo>
                    <a:pt x="17" y="40"/>
                  </a:lnTo>
                  <a:lnTo>
                    <a:pt x="11" y="42"/>
                  </a:lnTo>
                  <a:lnTo>
                    <a:pt x="10" y="50"/>
                  </a:lnTo>
                  <a:lnTo>
                    <a:pt x="14" y="58"/>
                  </a:lnTo>
                  <a:lnTo>
                    <a:pt x="20" y="61"/>
                  </a:lnTo>
                  <a:lnTo>
                    <a:pt x="26" y="67"/>
                  </a:lnTo>
                  <a:lnTo>
                    <a:pt x="31" y="74"/>
                  </a:lnTo>
                  <a:lnTo>
                    <a:pt x="37" y="94"/>
                  </a:lnTo>
                  <a:lnTo>
                    <a:pt x="42" y="99"/>
                  </a:lnTo>
                  <a:lnTo>
                    <a:pt x="59" y="111"/>
                  </a:lnTo>
                  <a:lnTo>
                    <a:pt x="74" y="129"/>
                  </a:lnTo>
                  <a:lnTo>
                    <a:pt x="81" y="132"/>
                  </a:lnTo>
                  <a:lnTo>
                    <a:pt x="86" y="136"/>
                  </a:lnTo>
                  <a:lnTo>
                    <a:pt x="94" y="138"/>
                  </a:lnTo>
                  <a:lnTo>
                    <a:pt x="97" y="144"/>
                  </a:lnTo>
                  <a:lnTo>
                    <a:pt x="108" y="148"/>
                  </a:lnTo>
                  <a:lnTo>
                    <a:pt x="119" y="161"/>
                  </a:lnTo>
                  <a:lnTo>
                    <a:pt x="142" y="179"/>
                  </a:lnTo>
                  <a:lnTo>
                    <a:pt x="156" y="187"/>
                  </a:lnTo>
                  <a:lnTo>
                    <a:pt x="182" y="190"/>
                  </a:lnTo>
                  <a:lnTo>
                    <a:pt x="192" y="187"/>
                  </a:lnTo>
                  <a:lnTo>
                    <a:pt x="193" y="193"/>
                  </a:lnTo>
                  <a:lnTo>
                    <a:pt x="191" y="206"/>
                  </a:lnTo>
                  <a:lnTo>
                    <a:pt x="187" y="210"/>
                  </a:lnTo>
                  <a:lnTo>
                    <a:pt x="175" y="215"/>
                  </a:lnTo>
                  <a:lnTo>
                    <a:pt x="155" y="212"/>
                  </a:lnTo>
                  <a:lnTo>
                    <a:pt x="129" y="220"/>
                  </a:lnTo>
                  <a:lnTo>
                    <a:pt x="127" y="224"/>
                  </a:lnTo>
                  <a:lnTo>
                    <a:pt x="118" y="222"/>
                  </a:lnTo>
                  <a:lnTo>
                    <a:pt x="102" y="212"/>
                  </a:lnTo>
                  <a:lnTo>
                    <a:pt x="74" y="206"/>
                  </a:lnTo>
                  <a:lnTo>
                    <a:pt x="48" y="206"/>
                  </a:lnTo>
                  <a:lnTo>
                    <a:pt x="40" y="202"/>
                  </a:lnTo>
                  <a:lnTo>
                    <a:pt x="33" y="201"/>
                  </a:lnTo>
                  <a:lnTo>
                    <a:pt x="25" y="199"/>
                  </a:lnTo>
                  <a:lnTo>
                    <a:pt x="9" y="208"/>
                  </a:lnTo>
                  <a:lnTo>
                    <a:pt x="4" y="208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39" name="Freeform 258">
              <a:extLst>
                <a:ext uri="{FF2B5EF4-FFF2-40B4-BE49-F238E27FC236}">
                  <a16:creationId xmlns:a16="http://schemas.microsoft.com/office/drawing/2014/main" id="{0F60497E-F2B6-EB4F-A9B5-AEE8C0CA5982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879" y="2422"/>
              <a:ext cx="45" cy="45"/>
            </a:xfrm>
            <a:custGeom>
              <a:avLst/>
              <a:gdLst/>
              <a:ahLst/>
              <a:cxnLst>
                <a:cxn ang="0">
                  <a:pos x="197" y="195"/>
                </a:cxn>
                <a:cxn ang="0">
                  <a:pos x="172" y="187"/>
                </a:cxn>
                <a:cxn ang="0">
                  <a:pos x="146" y="193"/>
                </a:cxn>
                <a:cxn ang="0">
                  <a:pos x="129" y="190"/>
                </a:cxn>
                <a:cxn ang="0">
                  <a:pos x="124" y="217"/>
                </a:cxn>
                <a:cxn ang="0">
                  <a:pos x="103" y="221"/>
                </a:cxn>
                <a:cxn ang="0">
                  <a:pos x="91" y="214"/>
                </a:cxn>
                <a:cxn ang="0">
                  <a:pos x="79" y="205"/>
                </a:cxn>
                <a:cxn ang="0">
                  <a:pos x="59" y="178"/>
                </a:cxn>
                <a:cxn ang="0">
                  <a:pos x="52" y="166"/>
                </a:cxn>
                <a:cxn ang="0">
                  <a:pos x="47" y="151"/>
                </a:cxn>
                <a:cxn ang="0">
                  <a:pos x="43" y="140"/>
                </a:cxn>
                <a:cxn ang="0">
                  <a:pos x="30" y="139"/>
                </a:cxn>
                <a:cxn ang="0">
                  <a:pos x="26" y="130"/>
                </a:cxn>
                <a:cxn ang="0">
                  <a:pos x="15" y="122"/>
                </a:cxn>
                <a:cxn ang="0">
                  <a:pos x="0" y="101"/>
                </a:cxn>
                <a:cxn ang="0">
                  <a:pos x="4" y="84"/>
                </a:cxn>
                <a:cxn ang="0">
                  <a:pos x="9" y="60"/>
                </a:cxn>
                <a:cxn ang="0">
                  <a:pos x="11" y="55"/>
                </a:cxn>
                <a:cxn ang="0">
                  <a:pos x="22" y="50"/>
                </a:cxn>
                <a:cxn ang="0">
                  <a:pos x="38" y="49"/>
                </a:cxn>
                <a:cxn ang="0">
                  <a:pos x="46" y="39"/>
                </a:cxn>
                <a:cxn ang="0">
                  <a:pos x="44" y="32"/>
                </a:cxn>
                <a:cxn ang="0">
                  <a:pos x="43" y="26"/>
                </a:cxn>
                <a:cxn ang="0">
                  <a:pos x="57" y="9"/>
                </a:cxn>
                <a:cxn ang="0">
                  <a:pos x="62" y="5"/>
                </a:cxn>
                <a:cxn ang="0">
                  <a:pos x="71" y="0"/>
                </a:cxn>
                <a:cxn ang="0">
                  <a:pos x="114" y="6"/>
                </a:cxn>
                <a:cxn ang="0">
                  <a:pos x="154" y="3"/>
                </a:cxn>
                <a:cxn ang="0">
                  <a:pos x="168" y="0"/>
                </a:cxn>
                <a:cxn ang="0">
                  <a:pos x="200" y="3"/>
                </a:cxn>
                <a:cxn ang="0">
                  <a:pos x="225" y="11"/>
                </a:cxn>
                <a:cxn ang="0">
                  <a:pos x="222" y="25"/>
                </a:cxn>
                <a:cxn ang="0">
                  <a:pos x="218" y="33"/>
                </a:cxn>
                <a:cxn ang="0">
                  <a:pos x="206" y="49"/>
                </a:cxn>
                <a:cxn ang="0">
                  <a:pos x="208" y="90"/>
                </a:cxn>
                <a:cxn ang="0">
                  <a:pos x="220" y="114"/>
                </a:cxn>
                <a:cxn ang="0">
                  <a:pos x="221" y="117"/>
                </a:cxn>
                <a:cxn ang="0">
                  <a:pos x="225" y="140"/>
                </a:cxn>
                <a:cxn ang="0">
                  <a:pos x="218" y="181"/>
                </a:cxn>
                <a:cxn ang="0">
                  <a:pos x="203" y="197"/>
                </a:cxn>
              </a:cxnLst>
              <a:rect l="0" t="0" r="r" b="b"/>
              <a:pathLst>
                <a:path w="226" h="221">
                  <a:moveTo>
                    <a:pt x="203" y="197"/>
                  </a:moveTo>
                  <a:lnTo>
                    <a:pt x="197" y="195"/>
                  </a:lnTo>
                  <a:lnTo>
                    <a:pt x="193" y="193"/>
                  </a:lnTo>
                  <a:lnTo>
                    <a:pt x="172" y="187"/>
                  </a:lnTo>
                  <a:lnTo>
                    <a:pt x="150" y="193"/>
                  </a:lnTo>
                  <a:lnTo>
                    <a:pt x="146" y="193"/>
                  </a:lnTo>
                  <a:lnTo>
                    <a:pt x="136" y="190"/>
                  </a:lnTo>
                  <a:lnTo>
                    <a:pt x="129" y="190"/>
                  </a:lnTo>
                  <a:lnTo>
                    <a:pt x="123" y="193"/>
                  </a:lnTo>
                  <a:lnTo>
                    <a:pt x="124" y="217"/>
                  </a:lnTo>
                  <a:lnTo>
                    <a:pt x="120" y="221"/>
                  </a:lnTo>
                  <a:lnTo>
                    <a:pt x="103" y="221"/>
                  </a:lnTo>
                  <a:lnTo>
                    <a:pt x="91" y="216"/>
                  </a:lnTo>
                  <a:lnTo>
                    <a:pt x="91" y="214"/>
                  </a:lnTo>
                  <a:lnTo>
                    <a:pt x="89" y="214"/>
                  </a:lnTo>
                  <a:lnTo>
                    <a:pt x="79" y="205"/>
                  </a:lnTo>
                  <a:lnTo>
                    <a:pt x="65" y="188"/>
                  </a:lnTo>
                  <a:lnTo>
                    <a:pt x="59" y="178"/>
                  </a:lnTo>
                  <a:lnTo>
                    <a:pt x="58" y="172"/>
                  </a:lnTo>
                  <a:lnTo>
                    <a:pt x="52" y="166"/>
                  </a:lnTo>
                  <a:lnTo>
                    <a:pt x="52" y="156"/>
                  </a:lnTo>
                  <a:lnTo>
                    <a:pt x="47" y="151"/>
                  </a:lnTo>
                  <a:lnTo>
                    <a:pt x="46" y="143"/>
                  </a:lnTo>
                  <a:lnTo>
                    <a:pt x="43" y="140"/>
                  </a:lnTo>
                  <a:lnTo>
                    <a:pt x="32" y="140"/>
                  </a:lnTo>
                  <a:lnTo>
                    <a:pt x="30" y="139"/>
                  </a:lnTo>
                  <a:lnTo>
                    <a:pt x="26" y="135"/>
                  </a:lnTo>
                  <a:lnTo>
                    <a:pt x="26" y="130"/>
                  </a:lnTo>
                  <a:lnTo>
                    <a:pt x="17" y="123"/>
                  </a:lnTo>
                  <a:lnTo>
                    <a:pt x="15" y="122"/>
                  </a:lnTo>
                  <a:lnTo>
                    <a:pt x="6" y="107"/>
                  </a:lnTo>
                  <a:lnTo>
                    <a:pt x="0" y="101"/>
                  </a:lnTo>
                  <a:lnTo>
                    <a:pt x="0" y="95"/>
                  </a:lnTo>
                  <a:lnTo>
                    <a:pt x="4" y="84"/>
                  </a:lnTo>
                  <a:lnTo>
                    <a:pt x="9" y="75"/>
                  </a:lnTo>
                  <a:lnTo>
                    <a:pt x="9" y="60"/>
                  </a:lnTo>
                  <a:lnTo>
                    <a:pt x="10" y="58"/>
                  </a:lnTo>
                  <a:lnTo>
                    <a:pt x="11" y="55"/>
                  </a:lnTo>
                  <a:lnTo>
                    <a:pt x="15" y="53"/>
                  </a:lnTo>
                  <a:lnTo>
                    <a:pt x="22" y="50"/>
                  </a:lnTo>
                  <a:lnTo>
                    <a:pt x="32" y="50"/>
                  </a:lnTo>
                  <a:lnTo>
                    <a:pt x="38" y="49"/>
                  </a:lnTo>
                  <a:lnTo>
                    <a:pt x="39" y="46"/>
                  </a:lnTo>
                  <a:lnTo>
                    <a:pt x="46" y="39"/>
                  </a:lnTo>
                  <a:lnTo>
                    <a:pt x="46" y="32"/>
                  </a:lnTo>
                  <a:lnTo>
                    <a:pt x="44" y="32"/>
                  </a:lnTo>
                  <a:lnTo>
                    <a:pt x="42" y="30"/>
                  </a:lnTo>
                  <a:lnTo>
                    <a:pt x="43" y="26"/>
                  </a:lnTo>
                  <a:lnTo>
                    <a:pt x="50" y="15"/>
                  </a:lnTo>
                  <a:lnTo>
                    <a:pt x="57" y="9"/>
                  </a:lnTo>
                  <a:lnTo>
                    <a:pt x="58" y="6"/>
                  </a:lnTo>
                  <a:lnTo>
                    <a:pt x="62" y="5"/>
                  </a:lnTo>
                  <a:lnTo>
                    <a:pt x="66" y="0"/>
                  </a:lnTo>
                  <a:lnTo>
                    <a:pt x="71" y="0"/>
                  </a:lnTo>
                  <a:lnTo>
                    <a:pt x="95" y="6"/>
                  </a:lnTo>
                  <a:lnTo>
                    <a:pt x="114" y="6"/>
                  </a:lnTo>
                  <a:lnTo>
                    <a:pt x="139" y="1"/>
                  </a:lnTo>
                  <a:lnTo>
                    <a:pt x="154" y="3"/>
                  </a:lnTo>
                  <a:lnTo>
                    <a:pt x="166" y="1"/>
                  </a:lnTo>
                  <a:lnTo>
                    <a:pt x="168" y="0"/>
                  </a:lnTo>
                  <a:lnTo>
                    <a:pt x="175" y="0"/>
                  </a:lnTo>
                  <a:lnTo>
                    <a:pt x="200" y="3"/>
                  </a:lnTo>
                  <a:lnTo>
                    <a:pt x="225" y="10"/>
                  </a:lnTo>
                  <a:lnTo>
                    <a:pt x="225" y="11"/>
                  </a:lnTo>
                  <a:lnTo>
                    <a:pt x="225" y="22"/>
                  </a:lnTo>
                  <a:lnTo>
                    <a:pt x="222" y="25"/>
                  </a:lnTo>
                  <a:lnTo>
                    <a:pt x="222" y="27"/>
                  </a:lnTo>
                  <a:lnTo>
                    <a:pt x="218" y="33"/>
                  </a:lnTo>
                  <a:lnTo>
                    <a:pt x="210" y="39"/>
                  </a:lnTo>
                  <a:lnTo>
                    <a:pt x="206" y="49"/>
                  </a:lnTo>
                  <a:lnTo>
                    <a:pt x="206" y="71"/>
                  </a:lnTo>
                  <a:lnTo>
                    <a:pt x="208" y="90"/>
                  </a:lnTo>
                  <a:lnTo>
                    <a:pt x="211" y="101"/>
                  </a:lnTo>
                  <a:lnTo>
                    <a:pt x="220" y="114"/>
                  </a:lnTo>
                  <a:lnTo>
                    <a:pt x="220" y="116"/>
                  </a:lnTo>
                  <a:lnTo>
                    <a:pt x="221" y="117"/>
                  </a:lnTo>
                  <a:lnTo>
                    <a:pt x="226" y="125"/>
                  </a:lnTo>
                  <a:lnTo>
                    <a:pt x="225" y="140"/>
                  </a:lnTo>
                  <a:lnTo>
                    <a:pt x="220" y="162"/>
                  </a:lnTo>
                  <a:lnTo>
                    <a:pt x="218" y="181"/>
                  </a:lnTo>
                  <a:lnTo>
                    <a:pt x="216" y="184"/>
                  </a:lnTo>
                  <a:lnTo>
                    <a:pt x="203" y="197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40" name="Freeform 259">
              <a:extLst>
                <a:ext uri="{FF2B5EF4-FFF2-40B4-BE49-F238E27FC236}">
                  <a16:creationId xmlns:a16="http://schemas.microsoft.com/office/drawing/2014/main" id="{6A8A57A1-CCD0-164B-89AF-46C1D99AF703}"/>
                </a:ext>
              </a:extLst>
            </p:cNvPr>
            <p:cNvSpPr>
              <a:spLocks noChangeAspect="1"/>
            </p:cNvSpPr>
            <p:nvPr/>
          </p:nvSpPr>
          <p:spPr bwMode="gray">
            <a:xfrm rot="-1047951">
              <a:off x="1790" y="2357"/>
              <a:ext cx="4" cy="4"/>
            </a:xfrm>
            <a:custGeom>
              <a:avLst/>
              <a:gdLst/>
              <a:ahLst/>
              <a:cxnLst>
                <a:cxn ang="0">
                  <a:pos x="148" y="0"/>
                </a:cxn>
                <a:cxn ang="0">
                  <a:pos x="169" y="17"/>
                </a:cxn>
                <a:cxn ang="0">
                  <a:pos x="183" y="54"/>
                </a:cxn>
                <a:cxn ang="0">
                  <a:pos x="114" y="93"/>
                </a:cxn>
                <a:cxn ang="0">
                  <a:pos x="86" y="86"/>
                </a:cxn>
                <a:cxn ang="0">
                  <a:pos x="66" y="72"/>
                </a:cxn>
                <a:cxn ang="0">
                  <a:pos x="14" y="72"/>
                </a:cxn>
                <a:cxn ang="0">
                  <a:pos x="0" y="41"/>
                </a:cxn>
                <a:cxn ang="0">
                  <a:pos x="24" y="24"/>
                </a:cxn>
                <a:cxn ang="0">
                  <a:pos x="54" y="24"/>
                </a:cxn>
                <a:cxn ang="0">
                  <a:pos x="83" y="44"/>
                </a:cxn>
                <a:cxn ang="0">
                  <a:pos x="148" y="0"/>
                </a:cxn>
              </a:cxnLst>
              <a:rect l="0" t="0" r="r" b="b"/>
              <a:pathLst>
                <a:path w="183" h="93">
                  <a:moveTo>
                    <a:pt x="148" y="0"/>
                  </a:moveTo>
                  <a:lnTo>
                    <a:pt x="169" y="17"/>
                  </a:lnTo>
                  <a:lnTo>
                    <a:pt x="183" y="54"/>
                  </a:lnTo>
                  <a:lnTo>
                    <a:pt x="114" y="93"/>
                  </a:lnTo>
                  <a:lnTo>
                    <a:pt x="86" y="86"/>
                  </a:lnTo>
                  <a:lnTo>
                    <a:pt x="66" y="72"/>
                  </a:lnTo>
                  <a:lnTo>
                    <a:pt x="14" y="72"/>
                  </a:lnTo>
                  <a:lnTo>
                    <a:pt x="0" y="41"/>
                  </a:lnTo>
                  <a:lnTo>
                    <a:pt x="24" y="24"/>
                  </a:lnTo>
                  <a:lnTo>
                    <a:pt x="54" y="24"/>
                  </a:lnTo>
                  <a:lnTo>
                    <a:pt x="83" y="44"/>
                  </a:lnTo>
                  <a:lnTo>
                    <a:pt x="148" y="0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41" name="Freeform 260">
              <a:extLst>
                <a:ext uri="{FF2B5EF4-FFF2-40B4-BE49-F238E27FC236}">
                  <a16:creationId xmlns:a16="http://schemas.microsoft.com/office/drawing/2014/main" id="{34BB66CE-15E5-4347-81C7-7C86E4A016D3}"/>
                </a:ext>
              </a:extLst>
            </p:cNvPr>
            <p:cNvSpPr>
              <a:spLocks noChangeAspect="1"/>
            </p:cNvSpPr>
            <p:nvPr/>
          </p:nvSpPr>
          <p:spPr bwMode="gray">
            <a:xfrm rot="-1047951">
              <a:off x="1753" y="2352"/>
              <a:ext cx="3" cy="4"/>
            </a:xfrm>
            <a:custGeom>
              <a:avLst/>
              <a:gdLst/>
              <a:ahLst/>
              <a:cxnLst>
                <a:cxn ang="0">
                  <a:pos x="24" y="37"/>
                </a:cxn>
                <a:cxn ang="0">
                  <a:pos x="0" y="0"/>
                </a:cxn>
                <a:cxn ang="0">
                  <a:pos x="0" y="10"/>
                </a:cxn>
                <a:cxn ang="0">
                  <a:pos x="5" y="41"/>
                </a:cxn>
                <a:cxn ang="0">
                  <a:pos x="24" y="72"/>
                </a:cxn>
                <a:cxn ang="0">
                  <a:pos x="101" y="102"/>
                </a:cxn>
                <a:cxn ang="0">
                  <a:pos x="101" y="85"/>
                </a:cxn>
                <a:cxn ang="0">
                  <a:pos x="59" y="68"/>
                </a:cxn>
                <a:cxn ang="0">
                  <a:pos x="24" y="37"/>
                </a:cxn>
              </a:cxnLst>
              <a:rect l="0" t="0" r="r" b="b"/>
              <a:pathLst>
                <a:path w="101" h="102">
                  <a:moveTo>
                    <a:pt x="24" y="37"/>
                  </a:moveTo>
                  <a:lnTo>
                    <a:pt x="0" y="0"/>
                  </a:lnTo>
                  <a:lnTo>
                    <a:pt x="0" y="10"/>
                  </a:lnTo>
                  <a:lnTo>
                    <a:pt x="5" y="41"/>
                  </a:lnTo>
                  <a:lnTo>
                    <a:pt x="24" y="72"/>
                  </a:lnTo>
                  <a:lnTo>
                    <a:pt x="101" y="102"/>
                  </a:lnTo>
                  <a:lnTo>
                    <a:pt x="101" y="85"/>
                  </a:lnTo>
                  <a:lnTo>
                    <a:pt x="59" y="68"/>
                  </a:lnTo>
                  <a:lnTo>
                    <a:pt x="24" y="37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42" name="Freeform 261">
              <a:extLst>
                <a:ext uri="{FF2B5EF4-FFF2-40B4-BE49-F238E27FC236}">
                  <a16:creationId xmlns:a16="http://schemas.microsoft.com/office/drawing/2014/main" id="{55184FD9-EF7A-0240-A1E6-6A42414526D6}"/>
                </a:ext>
              </a:extLst>
            </p:cNvPr>
            <p:cNvSpPr>
              <a:spLocks noChangeAspect="1"/>
            </p:cNvSpPr>
            <p:nvPr/>
          </p:nvSpPr>
          <p:spPr bwMode="gray">
            <a:xfrm rot="-1047951">
              <a:off x="1758" y="2351"/>
              <a:ext cx="2" cy="4"/>
            </a:xfrm>
            <a:custGeom>
              <a:avLst/>
              <a:gdLst/>
              <a:ahLst/>
              <a:cxnLst>
                <a:cxn ang="0">
                  <a:pos x="20" y="17"/>
                </a:cxn>
                <a:cxn ang="0">
                  <a:pos x="0" y="0"/>
                </a:cxn>
                <a:cxn ang="0">
                  <a:pos x="13" y="26"/>
                </a:cxn>
                <a:cxn ang="0">
                  <a:pos x="38" y="51"/>
                </a:cxn>
                <a:cxn ang="0">
                  <a:pos x="52" y="82"/>
                </a:cxn>
                <a:cxn ang="0">
                  <a:pos x="62" y="85"/>
                </a:cxn>
                <a:cxn ang="0">
                  <a:pos x="69" y="38"/>
                </a:cxn>
                <a:cxn ang="0">
                  <a:pos x="52" y="23"/>
                </a:cxn>
                <a:cxn ang="0">
                  <a:pos x="20" y="17"/>
                </a:cxn>
              </a:cxnLst>
              <a:rect l="0" t="0" r="r" b="b"/>
              <a:pathLst>
                <a:path w="69" h="85">
                  <a:moveTo>
                    <a:pt x="20" y="17"/>
                  </a:moveTo>
                  <a:lnTo>
                    <a:pt x="0" y="0"/>
                  </a:lnTo>
                  <a:lnTo>
                    <a:pt x="13" y="26"/>
                  </a:lnTo>
                  <a:lnTo>
                    <a:pt x="38" y="51"/>
                  </a:lnTo>
                  <a:lnTo>
                    <a:pt x="52" y="82"/>
                  </a:lnTo>
                  <a:lnTo>
                    <a:pt x="62" y="85"/>
                  </a:lnTo>
                  <a:lnTo>
                    <a:pt x="69" y="38"/>
                  </a:lnTo>
                  <a:lnTo>
                    <a:pt x="52" y="23"/>
                  </a:lnTo>
                  <a:lnTo>
                    <a:pt x="20" y="17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</p:grpSp>
      <p:sp>
        <p:nvSpPr>
          <p:cNvPr id="43" name="TextBox 42" descr="Section Header and gold boundless bar">
            <a:extLst>
              <a:ext uri="{FF2B5EF4-FFF2-40B4-BE49-F238E27FC236}">
                <a16:creationId xmlns:a16="http://schemas.microsoft.com/office/drawing/2014/main" id="{34171763-8D7C-DE4A-B8EE-2054BEDB9B7D}"/>
              </a:ext>
            </a:extLst>
          </p:cNvPr>
          <p:cNvSpPr txBox="1"/>
          <p:nvPr/>
        </p:nvSpPr>
        <p:spPr>
          <a:xfrm>
            <a:off x="1305087" y="17255748"/>
            <a:ext cx="8807600" cy="630942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sz="3500" b="1" dirty="0">
                <a:latin typeface="Encode Sans Normal Black" charset="0"/>
                <a:ea typeface="Encode Sans Normal Black" charset="0"/>
                <a:cs typeface="Encode Sans Normal Black" charset="0"/>
              </a:rPr>
              <a:t>FINDINGS</a:t>
            </a:r>
          </a:p>
        </p:txBody>
      </p:sp>
      <p:sp>
        <p:nvSpPr>
          <p:cNvPr id="44" name="Text Placeholder 9">
            <a:extLst>
              <a:ext uri="{FF2B5EF4-FFF2-40B4-BE49-F238E27FC236}">
                <a16:creationId xmlns:a16="http://schemas.microsoft.com/office/drawing/2014/main" id="{A9795D47-12AF-FC47-8407-A18AEA28A8BB}"/>
              </a:ext>
            </a:extLst>
          </p:cNvPr>
          <p:cNvSpPr txBox="1">
            <a:spLocks/>
          </p:cNvSpPr>
          <p:nvPr/>
        </p:nvSpPr>
        <p:spPr>
          <a:xfrm>
            <a:off x="1305088" y="18016955"/>
            <a:ext cx="8510472" cy="239587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ts val="800"/>
              </a:spcBef>
              <a:buFont typeface="Lucida Grande"/>
              <a:buNone/>
              <a:defRPr sz="24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1pPr>
            <a:lvl2pPr marL="96012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22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2pPr>
            <a:lvl3pPr marL="1600200" indent="-320040" algn="l" defTabSz="914400" rtl="0" eaLnBrk="1" latinLnBrk="0" hangingPunct="1">
              <a:spcBef>
                <a:spcPts val="800"/>
              </a:spcBef>
              <a:buSzPct val="100000"/>
              <a:buFont typeface="Lucida Grande"/>
              <a:buChar char="&gt;"/>
              <a:defRPr sz="20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3pPr>
            <a:lvl4pPr marL="228600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18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4pPr>
            <a:lvl5pPr marL="6583680" indent="-731520" algn="l" defTabSz="1463040" rtl="0" eaLnBrk="1" latinLnBrk="0" hangingPunct="1">
              <a:spcBef>
                <a:spcPct val="20000"/>
              </a:spcBef>
              <a:buFont typeface="Lucida Grande"/>
              <a:buChar char="&gt;"/>
              <a:defRPr sz="140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5pPr>
            <a:lvl6pPr marL="804672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0976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43584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findings synthesized into a few sentences here. Lorem ipsum dolor sit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amet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consectetur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adipiscing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elit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Integer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nec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odio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Praesent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libero.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cursus ante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dapibus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diam.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nisi.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Nulla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quis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sem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at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nibh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elementum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imperdiet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en-US" sz="22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US" sz="22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See Figure A</a:t>
            </a:r>
            <a:r>
              <a:rPr lang="en-US" sz="22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Duis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sagittis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ipsum. Class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aptent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taciti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sociosqu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ad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litora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33151722-6728-CD41-92BA-6E8ED6707E32}"/>
              </a:ext>
            </a:extLst>
          </p:cNvPr>
          <p:cNvSpPr/>
          <p:nvPr/>
        </p:nvSpPr>
        <p:spPr>
          <a:xfrm>
            <a:off x="1349693" y="20930650"/>
            <a:ext cx="438680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>
                <a:ln>
                  <a:noFill/>
                  <a:prstDash val="dash"/>
                </a:ln>
                <a:latin typeface="Uni Sans" pitchFamily="2" charset="77"/>
                <a:ea typeface="Open Sans" panose="020B0606030504020204" pitchFamily="34" charset="0"/>
                <a:cs typeface="Open Sans" panose="020B0606030504020204" pitchFamily="34" charset="0"/>
              </a:rPr>
              <a:t>GRAPH TITLE HERE</a:t>
            </a:r>
          </a:p>
        </p:txBody>
      </p:sp>
      <p:sp>
        <p:nvSpPr>
          <p:cNvPr id="46" name="Text Placeholder 9">
            <a:extLst>
              <a:ext uri="{FF2B5EF4-FFF2-40B4-BE49-F238E27FC236}">
                <a16:creationId xmlns:a16="http://schemas.microsoft.com/office/drawing/2014/main" id="{CACFF8D9-D4B4-F146-8888-3F2F6CEC4261}"/>
              </a:ext>
            </a:extLst>
          </p:cNvPr>
          <p:cNvSpPr txBox="1">
            <a:spLocks/>
          </p:cNvSpPr>
          <p:nvPr/>
        </p:nvSpPr>
        <p:spPr>
          <a:xfrm>
            <a:off x="4712640" y="14307850"/>
            <a:ext cx="4517231" cy="2407389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ts val="800"/>
              </a:spcBef>
              <a:buFont typeface="Lucida Grande"/>
              <a:buNone/>
              <a:defRPr sz="24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1pPr>
            <a:lvl2pPr marL="96012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22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2pPr>
            <a:lvl3pPr marL="1600200" indent="-320040" algn="l" defTabSz="914400" rtl="0" eaLnBrk="1" latinLnBrk="0" hangingPunct="1">
              <a:spcBef>
                <a:spcPts val="800"/>
              </a:spcBef>
              <a:buSzPct val="100000"/>
              <a:buFont typeface="Lucida Grande"/>
              <a:buChar char="&gt;"/>
              <a:defRPr sz="20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3pPr>
            <a:lvl4pPr marL="228600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18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4pPr>
            <a:lvl5pPr marL="6583680" indent="-731520" algn="l" defTabSz="1463040" rtl="0" eaLnBrk="1" latinLnBrk="0" hangingPunct="1">
              <a:spcBef>
                <a:spcPct val="20000"/>
              </a:spcBef>
              <a:buFont typeface="Lucida Grande"/>
              <a:buChar char="&gt;"/>
              <a:defRPr sz="140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5pPr>
            <a:lvl6pPr marL="804672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0976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43584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Lorem ipsum dolor sit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amet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consectetur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adipiscing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elit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Integer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nec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odio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Praesent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libero.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cursus ante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dapibus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diam. </a:t>
            </a:r>
            <a:endParaRPr lang="en-US" sz="1800" b="1" dirty="0">
              <a:solidFill>
                <a:schemeClr val="tx1"/>
              </a:solidFill>
            </a:endParaRPr>
          </a:p>
        </p:txBody>
      </p:sp>
      <p:graphicFrame>
        <p:nvGraphicFramePr>
          <p:cNvPr id="47" name="Chart 4">
            <a:extLst>
              <a:ext uri="{FF2B5EF4-FFF2-40B4-BE49-F238E27FC236}">
                <a16:creationId xmlns:a16="http://schemas.microsoft.com/office/drawing/2014/main" id="{970D178F-DC32-3349-B5C9-46BEB9CCB32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12486289"/>
              </p:ext>
            </p:extLst>
          </p:nvPr>
        </p:nvGraphicFramePr>
        <p:xfrm>
          <a:off x="4902303" y="21129373"/>
          <a:ext cx="4584055" cy="28308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8" name="Oval 47">
            <a:extLst>
              <a:ext uri="{FF2B5EF4-FFF2-40B4-BE49-F238E27FC236}">
                <a16:creationId xmlns:a16="http://schemas.microsoft.com/office/drawing/2014/main" id="{E8FA9031-25E0-B246-9CB1-72D2F81B117E}"/>
              </a:ext>
            </a:extLst>
          </p:cNvPr>
          <p:cNvSpPr/>
          <p:nvPr/>
        </p:nvSpPr>
        <p:spPr>
          <a:xfrm>
            <a:off x="5262599" y="20470674"/>
            <a:ext cx="343175" cy="344379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026B4D10-5754-6544-A5A4-C25075B5F834}"/>
              </a:ext>
            </a:extLst>
          </p:cNvPr>
          <p:cNvSpPr/>
          <p:nvPr/>
        </p:nvSpPr>
        <p:spPr>
          <a:xfrm>
            <a:off x="5160998" y="20917445"/>
            <a:ext cx="438680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>
                <a:ln>
                  <a:noFill/>
                  <a:prstDash val="dash"/>
                </a:ln>
                <a:latin typeface="Uni Sans" pitchFamily="2" charset="77"/>
                <a:ea typeface="Open Sans" panose="020B0606030504020204" pitchFamily="34" charset="0"/>
                <a:cs typeface="Open Sans" panose="020B0606030504020204" pitchFamily="34" charset="0"/>
              </a:rPr>
              <a:t>GRAPH TITLE HERE</a:t>
            </a:r>
          </a:p>
        </p:txBody>
      </p:sp>
      <p:graphicFrame>
        <p:nvGraphicFramePr>
          <p:cNvPr id="50" name="Chart 4">
            <a:extLst>
              <a:ext uri="{FF2B5EF4-FFF2-40B4-BE49-F238E27FC236}">
                <a16:creationId xmlns:a16="http://schemas.microsoft.com/office/drawing/2014/main" id="{E2F52438-C87C-7442-8780-E49FE56C3C2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95541263"/>
              </p:ext>
            </p:extLst>
          </p:nvPr>
        </p:nvGraphicFramePr>
        <p:xfrm>
          <a:off x="10719607" y="18074384"/>
          <a:ext cx="6157920" cy="4183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1" name="Oval 50">
            <a:extLst>
              <a:ext uri="{FF2B5EF4-FFF2-40B4-BE49-F238E27FC236}">
                <a16:creationId xmlns:a16="http://schemas.microsoft.com/office/drawing/2014/main" id="{9C2C3622-B3AB-9E45-BE8D-C1D0F40D973F}"/>
              </a:ext>
            </a:extLst>
          </p:cNvPr>
          <p:cNvSpPr/>
          <p:nvPr/>
        </p:nvSpPr>
        <p:spPr>
          <a:xfrm>
            <a:off x="11185536" y="17743540"/>
            <a:ext cx="363770" cy="378817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00F452A9-CCB0-C44C-9186-0A4E5DE1EDE8}"/>
              </a:ext>
            </a:extLst>
          </p:cNvPr>
          <p:cNvSpPr/>
          <p:nvPr/>
        </p:nvSpPr>
        <p:spPr>
          <a:xfrm>
            <a:off x="11083934" y="18185985"/>
            <a:ext cx="4386807" cy="47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>
                <a:ln>
                  <a:noFill/>
                  <a:prstDash val="dash"/>
                </a:ln>
                <a:latin typeface="Uni Sans" pitchFamily="2" charset="77"/>
                <a:ea typeface="Open Sans" panose="020B0606030504020204" pitchFamily="34" charset="0"/>
                <a:cs typeface="Open Sans" panose="020B0606030504020204" pitchFamily="34" charset="0"/>
              </a:rPr>
              <a:t>GRAPH TITLE HERE</a:t>
            </a:r>
          </a:p>
        </p:txBody>
      </p:sp>
      <p:sp>
        <p:nvSpPr>
          <p:cNvPr id="53" name="Text Placeholder 9">
            <a:extLst>
              <a:ext uri="{FF2B5EF4-FFF2-40B4-BE49-F238E27FC236}">
                <a16:creationId xmlns:a16="http://schemas.microsoft.com/office/drawing/2014/main" id="{BA40C30A-C69D-134E-AACE-9BD933E393C9}"/>
              </a:ext>
            </a:extLst>
          </p:cNvPr>
          <p:cNvSpPr txBox="1">
            <a:spLocks/>
          </p:cNvSpPr>
          <p:nvPr/>
        </p:nvSpPr>
        <p:spPr>
          <a:xfrm>
            <a:off x="15693749" y="19080597"/>
            <a:ext cx="3219488" cy="333061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ts val="800"/>
              </a:spcBef>
              <a:buFont typeface="Lucida Grande"/>
              <a:buNone/>
              <a:defRPr sz="24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1pPr>
            <a:lvl2pPr marL="96012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22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2pPr>
            <a:lvl3pPr marL="1600200" indent="-320040" algn="l" defTabSz="914400" rtl="0" eaLnBrk="1" latinLnBrk="0" hangingPunct="1">
              <a:spcBef>
                <a:spcPts val="800"/>
              </a:spcBef>
              <a:buSzPct val="100000"/>
              <a:buFont typeface="Lucida Grande"/>
              <a:buChar char="&gt;"/>
              <a:defRPr sz="20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3pPr>
            <a:lvl4pPr marL="228600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18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4pPr>
            <a:lvl5pPr marL="6583680" indent="-731520" algn="l" defTabSz="1463040" rtl="0" eaLnBrk="1" latinLnBrk="0" hangingPunct="1">
              <a:spcBef>
                <a:spcPct val="20000"/>
              </a:spcBef>
              <a:buFont typeface="Lucida Grande"/>
              <a:buChar char="&gt;"/>
              <a:defRPr sz="140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5pPr>
            <a:lvl6pPr marL="804672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0976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43584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Lorem ipsum dolor sit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amet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consectetu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adipiscing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elit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Integer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nec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odio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Praesent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libero.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cursus ante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dapibus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diam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sodales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endParaRPr lang="en-US" sz="1800" b="1" dirty="0">
              <a:solidFill>
                <a:schemeClr val="tx1"/>
              </a:solidFill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BA9B810-19B8-1144-A85A-16B7279C1645}"/>
              </a:ext>
            </a:extLst>
          </p:cNvPr>
          <p:cNvSpPr txBox="1"/>
          <p:nvPr/>
        </p:nvSpPr>
        <p:spPr>
          <a:xfrm>
            <a:off x="1305087" y="24131689"/>
            <a:ext cx="8807600" cy="99174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  <a:spcBef>
                <a:spcPts val="600"/>
              </a:spcBef>
              <a:buClr>
                <a:schemeClr val="tx2"/>
              </a:buClr>
              <a:defRPr/>
            </a:pP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Nulla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metus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metus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ullamcorper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vel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tincidunt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euismod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in, 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nibh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Quisque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volutpat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condimentum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velit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Class 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aptent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taciti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sociosqu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ad 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litora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conubia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nostra, per 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inceptos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himenaeos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A855C083-71E1-D345-9AE6-E41730585405}"/>
              </a:ext>
            </a:extLst>
          </p:cNvPr>
          <p:cNvSpPr txBox="1"/>
          <p:nvPr/>
        </p:nvSpPr>
        <p:spPr>
          <a:xfrm>
            <a:off x="1349695" y="29262302"/>
            <a:ext cx="8737278" cy="37619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  <a:spcBef>
                <a:spcPts val="600"/>
              </a:spcBef>
              <a:buClr>
                <a:schemeClr val="tx2"/>
              </a:buClr>
              <a:defRPr/>
            </a:pP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*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Unamcorper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efficitur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nulla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68C18A58-B090-A247-9578-BF938FBF4A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2352" y="31558506"/>
            <a:ext cx="6020438" cy="293927"/>
          </a:xfrm>
          <a:prstGeom prst="rect">
            <a:avLst/>
          </a:prstGeom>
        </p:spPr>
      </p:pic>
      <p:pic>
        <p:nvPicPr>
          <p:cNvPr id="57" name="Picture 56" descr="W Logo_Purple_2685_HEX.png">
            <a:extLst>
              <a:ext uri="{FF2B5EF4-FFF2-40B4-BE49-F238E27FC236}">
                <a16:creationId xmlns:a16="http://schemas.microsoft.com/office/drawing/2014/main" id="{3DED93DE-F92C-4D44-AF13-182469AD643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0688" y="31171230"/>
            <a:ext cx="2586916" cy="1741857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062CC5E3-C89F-B74A-AD78-09CAA635B0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47467" y="31590349"/>
            <a:ext cx="5525751" cy="360979"/>
          </a:xfrm>
          <a:prstGeom prst="rect">
            <a:avLst/>
          </a:prstGeom>
        </p:spPr>
      </p:pic>
      <p:sp>
        <p:nvSpPr>
          <p:cNvPr id="59" name="Text Placeholder 9">
            <a:extLst>
              <a:ext uri="{FF2B5EF4-FFF2-40B4-BE49-F238E27FC236}">
                <a16:creationId xmlns:a16="http://schemas.microsoft.com/office/drawing/2014/main" id="{A9B078A3-E10F-0544-A766-A05D99618992}"/>
              </a:ext>
            </a:extLst>
          </p:cNvPr>
          <p:cNvSpPr txBox="1">
            <a:spLocks/>
          </p:cNvSpPr>
          <p:nvPr/>
        </p:nvSpPr>
        <p:spPr>
          <a:xfrm>
            <a:off x="1315754" y="30150757"/>
            <a:ext cx="13099552" cy="630943"/>
          </a:xfrm>
          <a:prstGeom prst="rect">
            <a:avLst/>
          </a:prstGeom>
        </p:spPr>
        <p:txBody>
          <a:bodyPr anchor="b"/>
          <a:lstStyle>
            <a:lvl1pPr marL="0" indent="0" algn="l" defTabSz="2194781" rtl="0" eaLnBrk="1" latinLnBrk="0" hangingPunct="1">
              <a:spcBef>
                <a:spcPct val="20000"/>
              </a:spcBef>
              <a:buFont typeface="Lucida Grande"/>
              <a:buNone/>
              <a:defRPr sz="1400" b="1" i="0" kern="1200" baseline="0">
                <a:solidFill>
                  <a:schemeClr val="accent4">
                    <a:lumMod val="50000"/>
                  </a:schemeClr>
                </a:solidFill>
                <a:latin typeface="Open Sans"/>
                <a:ea typeface="+mn-ea"/>
                <a:cs typeface="Open Sans"/>
              </a:defRPr>
            </a:lvl1pPr>
            <a:lvl2pPr marL="3566517" indent="-1371737" algn="l" defTabSz="2194781" rtl="0" eaLnBrk="1" latinLnBrk="0" hangingPunct="1">
              <a:spcBef>
                <a:spcPct val="20000"/>
              </a:spcBef>
              <a:buFont typeface="Arial"/>
              <a:buChar char="–"/>
              <a:defRPr sz="640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2pPr>
            <a:lvl3pPr marL="2926080" indent="0" algn="l" defTabSz="2194781" rtl="0" eaLnBrk="1" latinLnBrk="0" hangingPunct="1">
              <a:spcBef>
                <a:spcPct val="20000"/>
              </a:spcBef>
              <a:buSzPct val="100000"/>
              <a:buFont typeface="Lucida Grande"/>
              <a:buNone/>
              <a:defRPr sz="576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3pPr>
            <a:lvl4pPr marL="7681730" indent="-1097390" algn="l" defTabSz="2194781" rtl="0" eaLnBrk="1" latinLnBrk="0" hangingPunct="1">
              <a:spcBef>
                <a:spcPct val="20000"/>
              </a:spcBef>
              <a:buFont typeface="Arial"/>
              <a:buChar char="–"/>
              <a:defRPr sz="512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4pPr>
            <a:lvl5pPr marL="6583680" indent="-731520" algn="l" defTabSz="2194781" rtl="0" eaLnBrk="1" latinLnBrk="0" hangingPunct="1">
              <a:spcBef>
                <a:spcPct val="20000"/>
              </a:spcBef>
              <a:buFont typeface="Lucida Grande"/>
              <a:buChar char="&gt;"/>
              <a:defRPr sz="448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5pPr>
            <a:lvl6pPr marL="12071286" indent="-1097390" algn="l" defTabSz="2194781" rtl="0" eaLnBrk="1" latinLnBrk="0" hangingPunct="1">
              <a:spcBef>
                <a:spcPct val="20000"/>
              </a:spcBef>
              <a:buFont typeface="Arial"/>
              <a:buChar char="•"/>
              <a:defRPr sz="960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66068" indent="-1097390" algn="l" defTabSz="2194781" rtl="0" eaLnBrk="1" latinLnBrk="0" hangingPunct="1">
              <a:spcBef>
                <a:spcPct val="20000"/>
              </a:spcBef>
              <a:buFont typeface="Arial"/>
              <a:buChar char="•"/>
              <a:defRPr sz="960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60847" indent="-1097390" algn="l" defTabSz="2194781" rtl="0" eaLnBrk="1" latinLnBrk="0" hangingPunct="1">
              <a:spcBef>
                <a:spcPct val="20000"/>
              </a:spcBef>
              <a:buFont typeface="Arial"/>
              <a:buChar char="•"/>
              <a:defRPr sz="960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55628" indent="-1097390" algn="l" defTabSz="2194781" rtl="0" eaLnBrk="1" latinLnBrk="0" hangingPunct="1">
              <a:spcBef>
                <a:spcPct val="20000"/>
              </a:spcBef>
              <a:buFont typeface="Arial"/>
              <a:buChar char="•"/>
              <a:defRPr sz="960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Acknowledgements: List your school, department, fellowship, host organization, mentors and/or others you wish to acknowledge here. </a:t>
            </a:r>
          </a:p>
        </p:txBody>
      </p:sp>
      <p:sp>
        <p:nvSpPr>
          <p:cNvPr id="62" name="Title 2">
            <a:extLst>
              <a:ext uri="{FF2B5EF4-FFF2-40B4-BE49-F238E27FC236}">
                <a16:creationId xmlns:a16="http://schemas.microsoft.com/office/drawing/2014/main" id="{F9C0334A-15AD-6B42-951E-F815A9FD5B5F}"/>
              </a:ext>
            </a:extLst>
          </p:cNvPr>
          <p:cNvSpPr txBox="1">
            <a:spLocks/>
          </p:cNvSpPr>
          <p:nvPr/>
        </p:nvSpPr>
        <p:spPr>
          <a:xfrm>
            <a:off x="1305088" y="1020711"/>
            <a:ext cx="19023136" cy="1492734"/>
          </a:xfrm>
          <a:prstGeom prst="rect">
            <a:avLst/>
          </a:prstGeom>
        </p:spPr>
        <p:txBody>
          <a:bodyPr anchor="b"/>
          <a:lstStyle>
            <a:lvl1pPr algn="l" defTabSz="2194781" rtl="0" eaLnBrk="1" latinLnBrk="0" hangingPunct="1">
              <a:lnSpc>
                <a:spcPts val="9000"/>
              </a:lnSpc>
              <a:spcBef>
                <a:spcPct val="0"/>
              </a:spcBef>
              <a:buNone/>
              <a:defRPr sz="8000" b="1" i="0" kern="1200">
                <a:solidFill>
                  <a:srgbClr val="4B2E83"/>
                </a:solidFill>
                <a:latin typeface="Encode Sans Normal Black" charset="0"/>
                <a:ea typeface="Encode Sans Normal Black" charset="0"/>
                <a:cs typeface="Encode Sans Normal Black" charset="0"/>
              </a:defRPr>
            </a:lvl1pPr>
          </a:lstStyle>
          <a:p>
            <a:r>
              <a:rPr lang="en-US" sz="6000" dirty="0"/>
              <a:t>TITLE HERE: ENCODE NORMAL BLACK, 60 PT. </a:t>
            </a:r>
          </a:p>
        </p:txBody>
      </p:sp>
      <p:sp>
        <p:nvSpPr>
          <p:cNvPr id="63" name="Text Placeholder 5">
            <a:extLst>
              <a:ext uri="{FF2B5EF4-FFF2-40B4-BE49-F238E27FC236}">
                <a16:creationId xmlns:a16="http://schemas.microsoft.com/office/drawing/2014/main" id="{7F85462B-B529-F945-B16E-D39AA2789A69}"/>
              </a:ext>
            </a:extLst>
          </p:cNvPr>
          <p:cNvSpPr txBox="1">
            <a:spLocks/>
          </p:cNvSpPr>
          <p:nvPr/>
        </p:nvSpPr>
        <p:spPr>
          <a:xfrm>
            <a:off x="1305088" y="2795634"/>
            <a:ext cx="12318750" cy="83602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2194781" rtl="0" eaLnBrk="1" latinLnBrk="0" hangingPunct="1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5000" b="0" i="0" kern="1200" baseline="0">
                <a:solidFill>
                  <a:srgbClr val="4B2E83"/>
                </a:solidFill>
                <a:latin typeface="Uni Sans Regular"/>
                <a:ea typeface="+mn-ea"/>
                <a:cs typeface="Uni Sans Regular"/>
              </a:defRPr>
            </a:lvl1pPr>
            <a:lvl2pPr marL="1463040" indent="0" algn="l" defTabSz="2194781" rtl="0" eaLnBrk="1" latinLnBrk="0" hangingPunct="1">
              <a:spcBef>
                <a:spcPct val="20000"/>
              </a:spcBef>
              <a:buFont typeface="Arial"/>
              <a:buNone/>
              <a:defRPr sz="13443" b="0" i="0" kern="1200">
                <a:solidFill>
                  <a:srgbClr val="E8D3A2"/>
                </a:solidFill>
                <a:latin typeface="Encode Sans Normal Black"/>
                <a:ea typeface="+mn-ea"/>
                <a:cs typeface="Encode Sans Normal Black"/>
              </a:defRPr>
            </a:lvl2pPr>
            <a:lvl3pPr marL="2926080" indent="0" algn="l" defTabSz="2194781" rtl="0" eaLnBrk="1" latinLnBrk="0" hangingPunct="1">
              <a:spcBef>
                <a:spcPct val="20000"/>
              </a:spcBef>
              <a:buFont typeface="Arial"/>
              <a:buNone/>
              <a:defRPr sz="11520" b="0" i="0" kern="1200">
                <a:solidFill>
                  <a:srgbClr val="E8D3A2"/>
                </a:solidFill>
                <a:latin typeface="Encode Sans Normal Black"/>
                <a:ea typeface="+mn-ea"/>
                <a:cs typeface="Encode Sans Normal Black"/>
              </a:defRPr>
            </a:lvl3pPr>
            <a:lvl4pPr marL="4389120" indent="0" algn="l" defTabSz="2194781" rtl="0" eaLnBrk="1" latinLnBrk="0" hangingPunct="1">
              <a:spcBef>
                <a:spcPct val="20000"/>
              </a:spcBef>
              <a:buFont typeface="Arial"/>
              <a:buNone/>
              <a:defRPr sz="9603" b="0" i="0" kern="1200">
                <a:solidFill>
                  <a:srgbClr val="E8D3A2"/>
                </a:solidFill>
                <a:latin typeface="Encode Sans Normal Black"/>
                <a:ea typeface="+mn-ea"/>
                <a:cs typeface="Encode Sans Normal Black"/>
              </a:defRPr>
            </a:lvl4pPr>
            <a:lvl5pPr marL="5852160" indent="0" algn="l" defTabSz="2194781" rtl="0" eaLnBrk="1" latinLnBrk="0" hangingPunct="1">
              <a:spcBef>
                <a:spcPct val="20000"/>
              </a:spcBef>
              <a:buFont typeface="Arial"/>
              <a:buNone/>
              <a:defRPr sz="9603" b="0" i="0" kern="1200">
                <a:solidFill>
                  <a:srgbClr val="E8D3A2"/>
                </a:solidFill>
                <a:latin typeface="Encode Sans Normal Black"/>
                <a:ea typeface="+mn-ea"/>
                <a:cs typeface="Encode Sans Normal Black"/>
              </a:defRPr>
            </a:lvl5pPr>
            <a:lvl6pPr marL="12071286" indent="-1097390" algn="l" defTabSz="2194781" rtl="0" eaLnBrk="1" latinLnBrk="0" hangingPunct="1">
              <a:spcBef>
                <a:spcPct val="20000"/>
              </a:spcBef>
              <a:buFont typeface="Arial"/>
              <a:buChar char="•"/>
              <a:defRPr sz="960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66068" indent="-1097390" algn="l" defTabSz="2194781" rtl="0" eaLnBrk="1" latinLnBrk="0" hangingPunct="1">
              <a:spcBef>
                <a:spcPct val="20000"/>
              </a:spcBef>
              <a:buFont typeface="Arial"/>
              <a:buChar char="•"/>
              <a:defRPr sz="960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60847" indent="-1097390" algn="l" defTabSz="2194781" rtl="0" eaLnBrk="1" latinLnBrk="0" hangingPunct="1">
              <a:spcBef>
                <a:spcPct val="20000"/>
              </a:spcBef>
              <a:buFont typeface="Arial"/>
              <a:buChar char="•"/>
              <a:defRPr sz="960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55628" indent="-1097390" algn="l" defTabSz="2194781" rtl="0" eaLnBrk="1" latinLnBrk="0" hangingPunct="1">
              <a:spcBef>
                <a:spcPct val="20000"/>
              </a:spcBef>
              <a:buFont typeface="Arial"/>
              <a:buChar char="•"/>
              <a:defRPr sz="960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/>
              <a:t>SUB-HEADER HERE (UNI SANS LIGHT, 40 PT.)</a:t>
            </a:r>
          </a:p>
        </p:txBody>
      </p:sp>
      <p:sp>
        <p:nvSpPr>
          <p:cNvPr id="64" name="Text Placeholder 9">
            <a:extLst>
              <a:ext uri="{FF2B5EF4-FFF2-40B4-BE49-F238E27FC236}">
                <a16:creationId xmlns:a16="http://schemas.microsoft.com/office/drawing/2014/main" id="{271492B5-D7F7-0940-A112-8AEFBF83D5C1}"/>
              </a:ext>
            </a:extLst>
          </p:cNvPr>
          <p:cNvSpPr txBox="1">
            <a:spLocks/>
          </p:cNvSpPr>
          <p:nvPr/>
        </p:nvSpPr>
        <p:spPr>
          <a:xfrm>
            <a:off x="1310533" y="4042954"/>
            <a:ext cx="15171135" cy="1033381"/>
          </a:xfrm>
          <a:prstGeom prst="rect">
            <a:avLst/>
          </a:prstGeom>
        </p:spPr>
        <p:txBody>
          <a:bodyPr/>
          <a:lstStyle>
            <a:lvl1pPr marL="0" indent="0" algn="l" defTabSz="2194781" rtl="0" eaLnBrk="1" latinLnBrk="0" hangingPunct="1">
              <a:spcBef>
                <a:spcPct val="20000"/>
              </a:spcBef>
              <a:buFont typeface="Lucida Grande"/>
              <a:buNone/>
              <a:defRPr sz="420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1pPr>
            <a:lvl2pPr marL="3566517" indent="-1371737" algn="l" defTabSz="2194781" rtl="0" eaLnBrk="1" latinLnBrk="0" hangingPunct="1">
              <a:spcBef>
                <a:spcPct val="20000"/>
              </a:spcBef>
              <a:buFont typeface="Arial"/>
              <a:buChar char="–"/>
              <a:defRPr sz="640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2pPr>
            <a:lvl3pPr marL="2926080" indent="0" algn="l" defTabSz="2194781" rtl="0" eaLnBrk="1" latinLnBrk="0" hangingPunct="1">
              <a:spcBef>
                <a:spcPct val="20000"/>
              </a:spcBef>
              <a:buSzPct val="100000"/>
              <a:buFont typeface="Lucida Grande"/>
              <a:buNone/>
              <a:defRPr sz="576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3pPr>
            <a:lvl4pPr marL="7681730" indent="-1097390" algn="l" defTabSz="2194781" rtl="0" eaLnBrk="1" latinLnBrk="0" hangingPunct="1">
              <a:spcBef>
                <a:spcPct val="20000"/>
              </a:spcBef>
              <a:buFont typeface="Arial"/>
              <a:buChar char="–"/>
              <a:defRPr sz="512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4pPr>
            <a:lvl5pPr marL="6583680" indent="-731520" algn="l" defTabSz="2194781" rtl="0" eaLnBrk="1" latinLnBrk="0" hangingPunct="1">
              <a:spcBef>
                <a:spcPct val="20000"/>
              </a:spcBef>
              <a:buFont typeface="Lucida Grande"/>
              <a:buChar char="&gt;"/>
              <a:defRPr sz="448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5pPr>
            <a:lvl6pPr marL="12071286" indent="-1097390" algn="l" defTabSz="2194781" rtl="0" eaLnBrk="1" latinLnBrk="0" hangingPunct="1">
              <a:spcBef>
                <a:spcPct val="20000"/>
              </a:spcBef>
              <a:buFont typeface="Arial"/>
              <a:buChar char="•"/>
              <a:defRPr sz="960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66068" indent="-1097390" algn="l" defTabSz="2194781" rtl="0" eaLnBrk="1" latinLnBrk="0" hangingPunct="1">
              <a:spcBef>
                <a:spcPct val="20000"/>
              </a:spcBef>
              <a:buFont typeface="Arial"/>
              <a:buChar char="•"/>
              <a:defRPr sz="960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60847" indent="-1097390" algn="l" defTabSz="2194781" rtl="0" eaLnBrk="1" latinLnBrk="0" hangingPunct="1">
              <a:spcBef>
                <a:spcPct val="20000"/>
              </a:spcBef>
              <a:buFont typeface="Arial"/>
              <a:buChar char="•"/>
              <a:defRPr sz="960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55628" indent="-1097390" algn="l" defTabSz="2194781" rtl="0" eaLnBrk="1" latinLnBrk="0" hangingPunct="1">
              <a:spcBef>
                <a:spcPct val="20000"/>
              </a:spcBef>
              <a:buFont typeface="Arial"/>
              <a:buChar char="•"/>
              <a:defRPr sz="960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/>
              <a:t>Name Surname, Name Surname, Name Surname (Open Sans Bold, 32)</a:t>
            </a:r>
          </a:p>
        </p:txBody>
      </p:sp>
    </p:spTree>
    <p:extLst>
      <p:ext uri="{BB962C8B-B14F-4D97-AF65-F5344CB8AC3E}">
        <p14:creationId xmlns:p14="http://schemas.microsoft.com/office/powerpoint/2010/main" val="42570512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icture 55">
            <a:extLst>
              <a:ext uri="{FF2B5EF4-FFF2-40B4-BE49-F238E27FC236}">
                <a16:creationId xmlns:a16="http://schemas.microsoft.com/office/drawing/2014/main" id="{68C18A58-B090-A247-9578-BF938FBF4A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352" y="31590033"/>
            <a:ext cx="5374680" cy="262400"/>
          </a:xfrm>
          <a:prstGeom prst="rect">
            <a:avLst/>
          </a:prstGeom>
        </p:spPr>
      </p:pic>
      <p:sp>
        <p:nvSpPr>
          <p:cNvPr id="59" name="Text Placeholder 9">
            <a:extLst>
              <a:ext uri="{FF2B5EF4-FFF2-40B4-BE49-F238E27FC236}">
                <a16:creationId xmlns:a16="http://schemas.microsoft.com/office/drawing/2014/main" id="{A9B078A3-E10F-0544-A766-A05D99618992}"/>
              </a:ext>
            </a:extLst>
          </p:cNvPr>
          <p:cNvSpPr txBox="1">
            <a:spLocks/>
          </p:cNvSpPr>
          <p:nvPr/>
        </p:nvSpPr>
        <p:spPr>
          <a:xfrm>
            <a:off x="1315754" y="30150757"/>
            <a:ext cx="13099552" cy="630943"/>
          </a:xfrm>
          <a:prstGeom prst="rect">
            <a:avLst/>
          </a:prstGeom>
        </p:spPr>
        <p:txBody>
          <a:bodyPr anchor="b"/>
          <a:lstStyle>
            <a:lvl1pPr marL="0" indent="0" algn="l" defTabSz="2194781" rtl="0" eaLnBrk="1" latinLnBrk="0" hangingPunct="1">
              <a:spcBef>
                <a:spcPct val="20000"/>
              </a:spcBef>
              <a:buFont typeface="Lucida Grande"/>
              <a:buNone/>
              <a:defRPr sz="1400" b="1" i="0" kern="1200" baseline="0">
                <a:solidFill>
                  <a:schemeClr val="accent4">
                    <a:lumMod val="50000"/>
                  </a:schemeClr>
                </a:solidFill>
                <a:latin typeface="Open Sans"/>
                <a:ea typeface="+mn-ea"/>
                <a:cs typeface="Open Sans"/>
              </a:defRPr>
            </a:lvl1pPr>
            <a:lvl2pPr marL="3566517" indent="-1371737" algn="l" defTabSz="2194781" rtl="0" eaLnBrk="1" latinLnBrk="0" hangingPunct="1">
              <a:spcBef>
                <a:spcPct val="20000"/>
              </a:spcBef>
              <a:buFont typeface="Arial"/>
              <a:buChar char="–"/>
              <a:defRPr sz="640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2pPr>
            <a:lvl3pPr marL="2926080" indent="0" algn="l" defTabSz="2194781" rtl="0" eaLnBrk="1" latinLnBrk="0" hangingPunct="1">
              <a:spcBef>
                <a:spcPct val="20000"/>
              </a:spcBef>
              <a:buSzPct val="100000"/>
              <a:buFont typeface="Lucida Grande"/>
              <a:buNone/>
              <a:defRPr sz="576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3pPr>
            <a:lvl4pPr marL="7681730" indent="-1097390" algn="l" defTabSz="2194781" rtl="0" eaLnBrk="1" latinLnBrk="0" hangingPunct="1">
              <a:spcBef>
                <a:spcPct val="20000"/>
              </a:spcBef>
              <a:buFont typeface="Arial"/>
              <a:buChar char="–"/>
              <a:defRPr sz="512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4pPr>
            <a:lvl5pPr marL="6583680" indent="-731520" algn="l" defTabSz="2194781" rtl="0" eaLnBrk="1" latinLnBrk="0" hangingPunct="1">
              <a:spcBef>
                <a:spcPct val="20000"/>
              </a:spcBef>
              <a:buFont typeface="Lucida Grande"/>
              <a:buChar char="&gt;"/>
              <a:defRPr sz="448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5pPr>
            <a:lvl6pPr marL="12071286" indent="-1097390" algn="l" defTabSz="2194781" rtl="0" eaLnBrk="1" latinLnBrk="0" hangingPunct="1">
              <a:spcBef>
                <a:spcPct val="20000"/>
              </a:spcBef>
              <a:buFont typeface="Arial"/>
              <a:buChar char="•"/>
              <a:defRPr sz="960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66068" indent="-1097390" algn="l" defTabSz="2194781" rtl="0" eaLnBrk="1" latinLnBrk="0" hangingPunct="1">
              <a:spcBef>
                <a:spcPct val="20000"/>
              </a:spcBef>
              <a:buFont typeface="Arial"/>
              <a:buChar char="•"/>
              <a:defRPr sz="960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60847" indent="-1097390" algn="l" defTabSz="2194781" rtl="0" eaLnBrk="1" latinLnBrk="0" hangingPunct="1">
              <a:spcBef>
                <a:spcPct val="20000"/>
              </a:spcBef>
              <a:buFont typeface="Arial"/>
              <a:buChar char="•"/>
              <a:defRPr sz="960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55628" indent="-1097390" algn="l" defTabSz="2194781" rtl="0" eaLnBrk="1" latinLnBrk="0" hangingPunct="1">
              <a:spcBef>
                <a:spcPct val="20000"/>
              </a:spcBef>
              <a:buFont typeface="Arial"/>
              <a:buChar char="•"/>
              <a:defRPr sz="960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Acknowledgements: List your school, department, fellowship, host organization, mentors and/or others you wish to acknowledge here. 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5980B890-A375-5C41-9E7A-A18DF760B34C}"/>
              </a:ext>
            </a:extLst>
          </p:cNvPr>
          <p:cNvSpPr/>
          <p:nvPr/>
        </p:nvSpPr>
        <p:spPr>
          <a:xfrm>
            <a:off x="0" y="1"/>
            <a:ext cx="21945600" cy="4806462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" name="Picture 60">
            <a:extLst>
              <a:ext uri="{FF2B5EF4-FFF2-40B4-BE49-F238E27FC236}">
                <a16:creationId xmlns:a16="http://schemas.microsoft.com/office/drawing/2014/main" id="{C0CD9AA4-C0E8-984D-ADE6-8657F1D80F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61679" y="456134"/>
            <a:ext cx="8754009" cy="4111542"/>
          </a:xfrm>
          <a:prstGeom prst="rect">
            <a:avLst/>
          </a:prstGeom>
        </p:spPr>
      </p:pic>
      <p:pic>
        <p:nvPicPr>
          <p:cNvPr id="65" name="Picture 64" descr="UW_W Logo_White.png">
            <a:extLst>
              <a:ext uri="{FF2B5EF4-FFF2-40B4-BE49-F238E27FC236}">
                <a16:creationId xmlns:a16="http://schemas.microsoft.com/office/drawing/2014/main" id="{B6C32E2F-92B8-B142-91A6-7AD4FF46F0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2782" y="3164035"/>
            <a:ext cx="2487773" cy="1676543"/>
          </a:xfrm>
          <a:prstGeom prst="rect">
            <a:avLst/>
          </a:prstGeom>
        </p:spPr>
      </p:pic>
      <p:sp>
        <p:nvSpPr>
          <p:cNvPr id="66" name="Title 2">
            <a:extLst>
              <a:ext uri="{FF2B5EF4-FFF2-40B4-BE49-F238E27FC236}">
                <a16:creationId xmlns:a16="http://schemas.microsoft.com/office/drawing/2014/main" id="{D6AE6245-EC7B-A645-AE63-F1C5946C7CA9}"/>
              </a:ext>
            </a:extLst>
          </p:cNvPr>
          <p:cNvSpPr txBox="1">
            <a:spLocks/>
          </p:cNvSpPr>
          <p:nvPr/>
        </p:nvSpPr>
        <p:spPr>
          <a:xfrm>
            <a:off x="1041808" y="1253559"/>
            <a:ext cx="18425178" cy="1369329"/>
          </a:xfrm>
          <a:prstGeom prst="rect">
            <a:avLst/>
          </a:prstGeom>
        </p:spPr>
        <p:txBody>
          <a:bodyPr anchor="b"/>
          <a:lstStyle>
            <a:lvl1pPr algn="l" defTabSz="2194781" rtl="0" eaLnBrk="1" latinLnBrk="0" hangingPunct="1">
              <a:lnSpc>
                <a:spcPts val="9000"/>
              </a:lnSpc>
              <a:spcBef>
                <a:spcPct val="0"/>
              </a:spcBef>
              <a:buNone/>
              <a:defRPr sz="8000" b="1" i="0" kern="1200">
                <a:solidFill>
                  <a:schemeClr val="bg2"/>
                </a:solidFill>
                <a:latin typeface="Encode Sans Normal Black" charset="0"/>
                <a:ea typeface="Encode Sans Normal Black" charset="0"/>
                <a:cs typeface="Encode Sans Normal Black" charset="0"/>
              </a:defRPr>
            </a:lvl1pPr>
          </a:lstStyle>
          <a:p>
            <a:r>
              <a:rPr lang="en-US" sz="6000" dirty="0"/>
              <a:t>TITLE HERE: ENCODE NORMAL BLACK, 60 PT. </a:t>
            </a:r>
          </a:p>
        </p:txBody>
      </p:sp>
      <p:sp>
        <p:nvSpPr>
          <p:cNvPr id="67" name="Text Placeholder 9">
            <a:extLst>
              <a:ext uri="{FF2B5EF4-FFF2-40B4-BE49-F238E27FC236}">
                <a16:creationId xmlns:a16="http://schemas.microsoft.com/office/drawing/2014/main" id="{379BFB8F-E6C9-854A-BE99-E4DF9160E4AE}"/>
              </a:ext>
            </a:extLst>
          </p:cNvPr>
          <p:cNvSpPr txBox="1">
            <a:spLocks/>
          </p:cNvSpPr>
          <p:nvPr/>
        </p:nvSpPr>
        <p:spPr>
          <a:xfrm>
            <a:off x="1047252" y="2928361"/>
            <a:ext cx="30217611" cy="1038325"/>
          </a:xfrm>
          <a:prstGeom prst="rect">
            <a:avLst/>
          </a:prstGeom>
        </p:spPr>
        <p:txBody>
          <a:bodyPr/>
          <a:lstStyle>
            <a:lvl1pPr marL="0" indent="0" algn="l" defTabSz="2194781" rtl="0" eaLnBrk="1" latinLnBrk="0" hangingPunct="1">
              <a:spcBef>
                <a:spcPct val="20000"/>
              </a:spcBef>
              <a:buFont typeface="Lucida Grande"/>
              <a:buNone/>
              <a:defRPr sz="4200" b="1" i="0" kern="1200" baseline="0">
                <a:solidFill>
                  <a:schemeClr val="bg2"/>
                </a:solidFill>
                <a:latin typeface="Open Sans"/>
                <a:ea typeface="+mn-ea"/>
                <a:cs typeface="Open Sans"/>
              </a:defRPr>
            </a:lvl1pPr>
            <a:lvl2pPr marL="3566517" indent="-1371737" algn="l" defTabSz="2194781" rtl="0" eaLnBrk="1" latinLnBrk="0" hangingPunct="1">
              <a:spcBef>
                <a:spcPct val="20000"/>
              </a:spcBef>
              <a:buFont typeface="Arial"/>
              <a:buChar char="–"/>
              <a:defRPr sz="640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2pPr>
            <a:lvl3pPr marL="2926080" indent="0" algn="l" defTabSz="2194781" rtl="0" eaLnBrk="1" latinLnBrk="0" hangingPunct="1">
              <a:spcBef>
                <a:spcPct val="20000"/>
              </a:spcBef>
              <a:buSzPct val="100000"/>
              <a:buFont typeface="Lucida Grande"/>
              <a:buNone/>
              <a:defRPr sz="576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3pPr>
            <a:lvl4pPr marL="7681730" indent="-1097390" algn="l" defTabSz="2194781" rtl="0" eaLnBrk="1" latinLnBrk="0" hangingPunct="1">
              <a:spcBef>
                <a:spcPct val="20000"/>
              </a:spcBef>
              <a:buFont typeface="Arial"/>
              <a:buChar char="–"/>
              <a:defRPr sz="512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4pPr>
            <a:lvl5pPr marL="6583680" indent="-731520" algn="l" defTabSz="2194781" rtl="0" eaLnBrk="1" latinLnBrk="0" hangingPunct="1">
              <a:spcBef>
                <a:spcPct val="20000"/>
              </a:spcBef>
              <a:buFont typeface="Lucida Grande"/>
              <a:buChar char="&gt;"/>
              <a:defRPr sz="448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5pPr>
            <a:lvl6pPr marL="12071286" indent="-1097390" algn="l" defTabSz="2194781" rtl="0" eaLnBrk="1" latinLnBrk="0" hangingPunct="1">
              <a:spcBef>
                <a:spcPct val="20000"/>
              </a:spcBef>
              <a:buFont typeface="Arial"/>
              <a:buChar char="•"/>
              <a:defRPr sz="960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66068" indent="-1097390" algn="l" defTabSz="2194781" rtl="0" eaLnBrk="1" latinLnBrk="0" hangingPunct="1">
              <a:spcBef>
                <a:spcPct val="20000"/>
              </a:spcBef>
              <a:buFont typeface="Arial"/>
              <a:buChar char="•"/>
              <a:defRPr sz="960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60847" indent="-1097390" algn="l" defTabSz="2194781" rtl="0" eaLnBrk="1" latinLnBrk="0" hangingPunct="1">
              <a:spcBef>
                <a:spcPct val="20000"/>
              </a:spcBef>
              <a:buFont typeface="Arial"/>
              <a:buChar char="•"/>
              <a:defRPr sz="960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55628" indent="-1097390" algn="l" defTabSz="2194781" rtl="0" eaLnBrk="1" latinLnBrk="0" hangingPunct="1">
              <a:spcBef>
                <a:spcPct val="20000"/>
              </a:spcBef>
              <a:buFont typeface="Arial"/>
              <a:buChar char="•"/>
              <a:defRPr sz="960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/>
              <a:t>Name Surname, Name Surname, Name Surname (Open Sans Bold, 42)</a:t>
            </a:r>
          </a:p>
        </p:txBody>
      </p:sp>
      <p:pic>
        <p:nvPicPr>
          <p:cNvPr id="68" name="Picture 67">
            <a:extLst>
              <a:ext uri="{FF2B5EF4-FFF2-40B4-BE49-F238E27FC236}">
                <a16:creationId xmlns:a16="http://schemas.microsoft.com/office/drawing/2014/main" id="{F8138D79-D3C7-584D-922A-E5C7A781BF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10866" y="5650691"/>
            <a:ext cx="9922237" cy="6619318"/>
          </a:xfrm>
          <a:prstGeom prst="rect">
            <a:avLst/>
          </a:prstGeom>
        </p:spPr>
      </p:pic>
      <p:sp>
        <p:nvSpPr>
          <p:cNvPr id="69" name="TextBox 68" descr="Section Header and gold boundless bar">
            <a:extLst>
              <a:ext uri="{FF2B5EF4-FFF2-40B4-BE49-F238E27FC236}">
                <a16:creationId xmlns:a16="http://schemas.microsoft.com/office/drawing/2014/main" id="{723E5174-B20D-8C46-9DDA-9055CA3BE635}"/>
              </a:ext>
            </a:extLst>
          </p:cNvPr>
          <p:cNvSpPr txBox="1"/>
          <p:nvPr/>
        </p:nvSpPr>
        <p:spPr>
          <a:xfrm>
            <a:off x="1215131" y="5810290"/>
            <a:ext cx="6972300" cy="630942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sz="3500" b="1" dirty="0">
                <a:latin typeface="Encode Sans Normal Black" charset="0"/>
                <a:ea typeface="Encode Sans Normal Black" charset="0"/>
                <a:cs typeface="Encode Sans Normal Black" charset="0"/>
              </a:rPr>
              <a:t>BACKGROUND</a:t>
            </a:r>
          </a:p>
        </p:txBody>
      </p:sp>
      <p:sp>
        <p:nvSpPr>
          <p:cNvPr id="70" name="Text Placeholder 9">
            <a:extLst>
              <a:ext uri="{FF2B5EF4-FFF2-40B4-BE49-F238E27FC236}">
                <a16:creationId xmlns:a16="http://schemas.microsoft.com/office/drawing/2014/main" id="{FA161602-5AF6-754A-89D1-9E2F61602A5D}"/>
              </a:ext>
            </a:extLst>
          </p:cNvPr>
          <p:cNvSpPr txBox="1">
            <a:spLocks/>
          </p:cNvSpPr>
          <p:nvPr/>
        </p:nvSpPr>
        <p:spPr>
          <a:xfrm>
            <a:off x="10439554" y="14468016"/>
            <a:ext cx="7967731" cy="5184585"/>
          </a:xfrm>
          <a:prstGeom prst="rect">
            <a:avLst/>
          </a:prstGeom>
        </p:spPr>
        <p:txBody>
          <a:bodyPr/>
          <a:lstStyle>
            <a:lvl1pPr marL="320040" indent="-320040" algn="l" defTabSz="914400" rtl="0" eaLnBrk="1" latinLnBrk="0" hangingPunct="1">
              <a:spcBef>
                <a:spcPts val="800"/>
              </a:spcBef>
              <a:buFont typeface="Lucida Grande"/>
              <a:buChar char="&gt;"/>
              <a:defRPr sz="24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1pPr>
            <a:lvl2pPr marL="96012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22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2pPr>
            <a:lvl3pPr marL="1600200" indent="-320040" algn="l" defTabSz="914400" rtl="0" eaLnBrk="1" latinLnBrk="0" hangingPunct="1">
              <a:spcBef>
                <a:spcPts val="800"/>
              </a:spcBef>
              <a:buSzPct val="100000"/>
              <a:buFont typeface="Lucida Grande"/>
              <a:buChar char="&gt;"/>
              <a:defRPr sz="20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3pPr>
            <a:lvl4pPr marL="228600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18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4pPr>
            <a:lvl5pPr marL="6583680" indent="-731520" algn="l" defTabSz="1463040" rtl="0" eaLnBrk="1" latinLnBrk="0" hangingPunct="1">
              <a:spcBef>
                <a:spcPct val="20000"/>
              </a:spcBef>
              <a:buFont typeface="Lucida Grande"/>
              <a:buChar char="&gt;"/>
              <a:defRPr sz="140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5pPr>
            <a:lvl6pPr marL="804672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0976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43584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2800"/>
              </a:lnSpc>
              <a:buNone/>
            </a:pP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Methods paragraph here. Lorem ipsum dolor sit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amet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consectetur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adipiscing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elit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Integer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nec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odio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Praesent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libero.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cursus ante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dapibus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diam.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nisi.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Nulla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quis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sem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at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nibh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elementum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imperdiet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Duis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sagittis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ipsum. </a:t>
            </a:r>
            <a:endParaRPr lang="en-US" sz="2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en-US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Header One</a:t>
            </a:r>
            <a:endParaRPr lang="en-US" dirty="0"/>
          </a:p>
          <a:p>
            <a:r>
              <a:rPr lang="en-US" sz="2200" dirty="0">
                <a:solidFill>
                  <a:schemeClr val="accent4">
                    <a:lumMod val="50000"/>
                  </a:schemeClr>
                </a:solidFill>
              </a:rPr>
              <a:t>Content here (Open Sans, 22 pt.)  </a:t>
            </a:r>
          </a:p>
          <a:p>
            <a:r>
              <a:rPr lang="en-US" sz="2200" dirty="0">
                <a:solidFill>
                  <a:schemeClr val="accent4">
                    <a:lumMod val="50000"/>
                  </a:schemeClr>
                </a:solidFill>
              </a:rPr>
              <a:t>Content here (Open Sans, 22 pt.)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en-US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Header Two</a:t>
            </a:r>
            <a:endParaRPr lang="en-US" sz="3200" dirty="0"/>
          </a:p>
          <a:p>
            <a:r>
              <a:rPr lang="en-US" sz="2200" dirty="0">
                <a:solidFill>
                  <a:schemeClr val="accent4">
                    <a:lumMod val="50000"/>
                  </a:schemeClr>
                </a:solidFill>
              </a:rPr>
              <a:t>Content here (Open Sans, 22 pt.)</a:t>
            </a:r>
          </a:p>
          <a:p>
            <a:r>
              <a:rPr lang="en-US" sz="2200" dirty="0">
                <a:solidFill>
                  <a:schemeClr val="accent4">
                    <a:lumMod val="50000"/>
                  </a:schemeClr>
                </a:solidFill>
              </a:rPr>
              <a:t>Content here (Open Sans, 22 pt.)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71" name="Text Placeholder 9">
            <a:extLst>
              <a:ext uri="{FF2B5EF4-FFF2-40B4-BE49-F238E27FC236}">
                <a16:creationId xmlns:a16="http://schemas.microsoft.com/office/drawing/2014/main" id="{863612C9-3C53-6D46-B0AC-5C48A61142B2}"/>
              </a:ext>
            </a:extLst>
          </p:cNvPr>
          <p:cNvSpPr txBox="1">
            <a:spLocks/>
          </p:cNvSpPr>
          <p:nvPr/>
        </p:nvSpPr>
        <p:spPr>
          <a:xfrm>
            <a:off x="1215131" y="6571496"/>
            <a:ext cx="7627865" cy="478096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ts val="800"/>
              </a:spcBef>
              <a:buFont typeface="Lucida Grande"/>
              <a:buNone/>
              <a:defRPr sz="24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1pPr>
            <a:lvl2pPr marL="96012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22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2pPr>
            <a:lvl3pPr marL="1600200" indent="-320040" algn="l" defTabSz="914400" rtl="0" eaLnBrk="1" latinLnBrk="0" hangingPunct="1">
              <a:spcBef>
                <a:spcPts val="800"/>
              </a:spcBef>
              <a:buSzPct val="100000"/>
              <a:buFont typeface="Lucida Grande"/>
              <a:buChar char="&gt;"/>
              <a:defRPr sz="20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3pPr>
            <a:lvl4pPr marL="228600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18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4pPr>
            <a:lvl5pPr marL="6583680" indent="-731520" algn="l" defTabSz="1463040" rtl="0" eaLnBrk="1" latinLnBrk="0" hangingPunct="1">
              <a:spcBef>
                <a:spcPct val="20000"/>
              </a:spcBef>
              <a:buFont typeface="Lucida Grande"/>
              <a:buChar char="&gt;"/>
              <a:defRPr sz="140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5pPr>
            <a:lvl6pPr marL="804672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0976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43584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Background paragraph here. Lorem ipsum dolor sit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amet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consectetur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adipiscing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elit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Integer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nec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odio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Praesent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libero.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cursus ante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dapibus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diam.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nisi.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Nulla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quis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sem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at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nibh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elementum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imperdiet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Duis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sagittis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ipsum. 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Class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aptent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taciti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sociosqu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ad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litora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torquent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per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conubia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nostra, per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inceptos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himenaeos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  <a:p>
            <a:endParaRPr lang="en-US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2" name="TextBox 71" descr="Section Header and gold boundless bar">
            <a:extLst>
              <a:ext uri="{FF2B5EF4-FFF2-40B4-BE49-F238E27FC236}">
                <a16:creationId xmlns:a16="http://schemas.microsoft.com/office/drawing/2014/main" id="{BC77F9AF-C42B-DF4B-A9A9-2EC631951BBA}"/>
              </a:ext>
            </a:extLst>
          </p:cNvPr>
          <p:cNvSpPr txBox="1"/>
          <p:nvPr/>
        </p:nvSpPr>
        <p:spPr>
          <a:xfrm>
            <a:off x="10439554" y="25996845"/>
            <a:ext cx="6972300" cy="630942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sz="3500" b="1" dirty="0">
                <a:latin typeface="Encode Sans Normal Black" charset="0"/>
                <a:ea typeface="Encode Sans Normal Black" charset="0"/>
                <a:cs typeface="Encode Sans Normal Black" charset="0"/>
              </a:rPr>
              <a:t>REFERENCES</a:t>
            </a:r>
          </a:p>
        </p:txBody>
      </p:sp>
      <p:sp>
        <p:nvSpPr>
          <p:cNvPr id="73" name="Text Placeholder 9">
            <a:extLst>
              <a:ext uri="{FF2B5EF4-FFF2-40B4-BE49-F238E27FC236}">
                <a16:creationId xmlns:a16="http://schemas.microsoft.com/office/drawing/2014/main" id="{9A4ABE25-1636-634D-AFD4-2B69E9720B49}"/>
              </a:ext>
            </a:extLst>
          </p:cNvPr>
          <p:cNvSpPr txBox="1">
            <a:spLocks/>
          </p:cNvSpPr>
          <p:nvPr/>
        </p:nvSpPr>
        <p:spPr>
          <a:xfrm>
            <a:off x="10450615" y="26758051"/>
            <a:ext cx="6961239" cy="2291415"/>
          </a:xfrm>
          <a:prstGeom prst="rect">
            <a:avLst/>
          </a:prstGeom>
        </p:spPr>
        <p:txBody>
          <a:bodyPr/>
          <a:lstStyle>
            <a:lvl1pPr marL="320040" indent="-320040" algn="l" defTabSz="914400" rtl="0" eaLnBrk="1" latinLnBrk="0" hangingPunct="1">
              <a:spcBef>
                <a:spcPts val="800"/>
              </a:spcBef>
              <a:buFont typeface="Lucida Grande"/>
              <a:buChar char="&gt;"/>
              <a:defRPr sz="24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1pPr>
            <a:lvl2pPr marL="96012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22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2pPr>
            <a:lvl3pPr marL="320040" indent="-320040" algn="l" defTabSz="914400" rtl="0" eaLnBrk="1" latinLnBrk="0" hangingPunct="1">
              <a:spcBef>
                <a:spcPts val="800"/>
              </a:spcBef>
              <a:buSzPct val="100000"/>
              <a:buFont typeface="+mj-lt"/>
              <a:buAutoNum type="arabicPeriod"/>
              <a:defRPr sz="20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3pPr>
            <a:lvl4pPr marL="228600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18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4pPr>
            <a:lvl5pPr marL="6583680" indent="-731520" algn="l" defTabSz="1463040" rtl="0" eaLnBrk="1" latinLnBrk="0" hangingPunct="1">
              <a:spcBef>
                <a:spcPct val="20000"/>
              </a:spcBef>
              <a:buFont typeface="Lucida Grande"/>
              <a:buChar char="&gt;"/>
              <a:defRPr sz="140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5pPr>
            <a:lvl6pPr marL="804672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0976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43584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2"/>
            <a:r>
              <a:rPr lang="en-US" sz="1800" dirty="0">
                <a:solidFill>
                  <a:schemeClr val="accent4">
                    <a:lumMod val="50000"/>
                  </a:schemeClr>
                </a:solidFill>
              </a:rPr>
              <a:t>Item one</a:t>
            </a:r>
          </a:p>
          <a:p>
            <a:pPr lvl="2"/>
            <a:r>
              <a:rPr lang="en-US" sz="1800" dirty="0">
                <a:solidFill>
                  <a:schemeClr val="accent4">
                    <a:lumMod val="50000"/>
                  </a:schemeClr>
                </a:solidFill>
              </a:rPr>
              <a:t>Item two</a:t>
            </a:r>
          </a:p>
          <a:p>
            <a:pPr lvl="2"/>
            <a:r>
              <a:rPr lang="en-US" sz="1800" dirty="0">
                <a:solidFill>
                  <a:schemeClr val="accent4">
                    <a:lumMod val="50000"/>
                  </a:schemeClr>
                </a:solidFill>
              </a:rPr>
              <a:t>Item three</a:t>
            </a:r>
          </a:p>
          <a:p>
            <a:pPr lvl="2"/>
            <a:r>
              <a:rPr lang="en-US" sz="1800" dirty="0">
                <a:solidFill>
                  <a:schemeClr val="accent4">
                    <a:lumMod val="50000"/>
                  </a:schemeClr>
                </a:solidFill>
              </a:rPr>
              <a:t>Item four</a:t>
            </a:r>
          </a:p>
          <a:p>
            <a:pPr lvl="2"/>
            <a:r>
              <a:rPr lang="en-US" sz="1800" dirty="0">
                <a:solidFill>
                  <a:schemeClr val="accent4">
                    <a:lumMod val="50000"/>
                  </a:schemeClr>
                </a:solidFill>
              </a:rPr>
              <a:t>Item five</a:t>
            </a:r>
          </a:p>
          <a:p>
            <a:pPr lvl="2"/>
            <a:r>
              <a:rPr lang="en-US" sz="1800" dirty="0">
                <a:solidFill>
                  <a:schemeClr val="accent4">
                    <a:lumMod val="50000"/>
                  </a:schemeClr>
                </a:solidFill>
              </a:rPr>
              <a:t>Item six</a:t>
            </a:r>
          </a:p>
        </p:txBody>
      </p:sp>
      <p:sp>
        <p:nvSpPr>
          <p:cNvPr id="74" name="TextBox 73" descr="Section Header and gold boundless bar">
            <a:extLst>
              <a:ext uri="{FF2B5EF4-FFF2-40B4-BE49-F238E27FC236}">
                <a16:creationId xmlns:a16="http://schemas.microsoft.com/office/drawing/2014/main" id="{DE8F7247-99B2-704D-8814-F290F8C70974}"/>
              </a:ext>
            </a:extLst>
          </p:cNvPr>
          <p:cNvSpPr txBox="1"/>
          <p:nvPr/>
        </p:nvSpPr>
        <p:spPr>
          <a:xfrm>
            <a:off x="10439554" y="13722000"/>
            <a:ext cx="6972300" cy="630942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sz="3500" b="1" dirty="0">
                <a:latin typeface="Encode Sans Normal Black" charset="0"/>
                <a:ea typeface="Encode Sans Normal Black" charset="0"/>
                <a:cs typeface="Encode Sans Normal Black" charset="0"/>
              </a:rPr>
              <a:t>METHODS</a:t>
            </a:r>
          </a:p>
        </p:txBody>
      </p:sp>
      <p:sp>
        <p:nvSpPr>
          <p:cNvPr id="75" name="TextBox 74" descr="Section Header and gold boundless bar">
            <a:extLst>
              <a:ext uri="{FF2B5EF4-FFF2-40B4-BE49-F238E27FC236}">
                <a16:creationId xmlns:a16="http://schemas.microsoft.com/office/drawing/2014/main" id="{3918359D-A55D-AE44-846D-DD9035A206D4}"/>
              </a:ext>
            </a:extLst>
          </p:cNvPr>
          <p:cNvSpPr txBox="1"/>
          <p:nvPr/>
        </p:nvSpPr>
        <p:spPr>
          <a:xfrm>
            <a:off x="1221744" y="27123957"/>
            <a:ext cx="6972300" cy="630942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sz="3500" b="1" dirty="0">
                <a:latin typeface="Encode Sans Normal Black" charset="0"/>
                <a:ea typeface="Encode Sans Normal Black" charset="0"/>
                <a:cs typeface="Encode Sans Normal Black" charset="0"/>
              </a:rPr>
              <a:t>FUNDING</a:t>
            </a:r>
          </a:p>
        </p:txBody>
      </p:sp>
      <p:sp>
        <p:nvSpPr>
          <p:cNvPr id="76" name="Text Placeholder 9">
            <a:extLst>
              <a:ext uri="{FF2B5EF4-FFF2-40B4-BE49-F238E27FC236}">
                <a16:creationId xmlns:a16="http://schemas.microsoft.com/office/drawing/2014/main" id="{3A76C328-7AA3-BD48-9DB6-00C6F29F13C0}"/>
              </a:ext>
            </a:extLst>
          </p:cNvPr>
          <p:cNvSpPr txBox="1">
            <a:spLocks/>
          </p:cNvSpPr>
          <p:nvPr/>
        </p:nvSpPr>
        <p:spPr>
          <a:xfrm>
            <a:off x="1221744" y="27885163"/>
            <a:ext cx="7967731" cy="1864769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ts val="800"/>
              </a:spcBef>
              <a:buFont typeface="Lucida Grande"/>
              <a:buNone/>
              <a:defRPr sz="24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1pPr>
            <a:lvl2pPr marL="96012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22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2pPr>
            <a:lvl3pPr marL="1600200" indent="-320040" algn="l" defTabSz="914400" rtl="0" eaLnBrk="1" latinLnBrk="0" hangingPunct="1">
              <a:spcBef>
                <a:spcPts val="800"/>
              </a:spcBef>
              <a:buSzPct val="100000"/>
              <a:buFont typeface="Lucida Grande"/>
              <a:buChar char="&gt;"/>
              <a:defRPr sz="20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3pPr>
            <a:lvl4pPr marL="228600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18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4pPr>
            <a:lvl5pPr marL="6583680" indent="-731520" algn="l" defTabSz="1463040" rtl="0" eaLnBrk="1" latinLnBrk="0" hangingPunct="1">
              <a:spcBef>
                <a:spcPct val="20000"/>
              </a:spcBef>
              <a:buFont typeface="Lucida Grande"/>
              <a:buChar char="&gt;"/>
              <a:defRPr sz="140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5pPr>
            <a:lvl6pPr marL="804672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0976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43584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  <a:spcAft>
                <a:spcPts val="1200"/>
              </a:spcAft>
            </a:pP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Information about funders here. Lorem ipsum dolor sit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amet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consectetur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adipiscing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elit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Integer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nec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odio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Praesent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libero.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cursus ante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dapibus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diam.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nisi.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Nulla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quis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sem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at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nibh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elementum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imperdiet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Duis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sagittis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ipsum.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Praesent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mauris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Fusce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nec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tellus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augue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semper porta.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Mauris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massa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endParaRPr lang="en-US" sz="1800" dirty="0">
              <a:solidFill>
                <a:schemeClr val="accent4">
                  <a:lumMod val="50000"/>
                </a:schemeClr>
              </a:solidFill>
            </a:endParaRPr>
          </a:p>
        </p:txBody>
      </p:sp>
      <p:grpSp>
        <p:nvGrpSpPr>
          <p:cNvPr id="77" name="Group 236">
            <a:extLst>
              <a:ext uri="{FF2B5EF4-FFF2-40B4-BE49-F238E27FC236}">
                <a16:creationId xmlns:a16="http://schemas.microsoft.com/office/drawing/2014/main" id="{7AB59D88-FA6B-C145-A087-1ACEA4035846}"/>
              </a:ext>
            </a:extLst>
          </p:cNvPr>
          <p:cNvGrpSpPr>
            <a:grpSpLocks noChangeAspect="1"/>
          </p:cNvGrpSpPr>
          <p:nvPr/>
        </p:nvGrpSpPr>
        <p:grpSpPr bwMode="gray">
          <a:xfrm>
            <a:off x="1348943" y="10102195"/>
            <a:ext cx="4686097" cy="7354542"/>
            <a:chOff x="1624" y="2350"/>
            <a:chExt cx="509" cy="860"/>
          </a:xfrm>
          <a:solidFill>
            <a:schemeClr val="bg2">
              <a:lumMod val="85000"/>
            </a:schemeClr>
          </a:solidFill>
        </p:grpSpPr>
        <p:sp>
          <p:nvSpPr>
            <p:cNvPr id="78" name="Freeform 237">
              <a:extLst>
                <a:ext uri="{FF2B5EF4-FFF2-40B4-BE49-F238E27FC236}">
                  <a16:creationId xmlns:a16="http://schemas.microsoft.com/office/drawing/2014/main" id="{4139FEF3-F270-FF4B-B945-2AF737184378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709" y="3154"/>
              <a:ext cx="23" cy="27"/>
            </a:xfrm>
            <a:custGeom>
              <a:avLst/>
              <a:gdLst/>
              <a:ahLst/>
              <a:cxnLst>
                <a:cxn ang="0">
                  <a:pos x="4" y="17"/>
                </a:cxn>
                <a:cxn ang="0">
                  <a:pos x="7" y="12"/>
                </a:cxn>
                <a:cxn ang="0">
                  <a:pos x="17" y="17"/>
                </a:cxn>
                <a:cxn ang="0">
                  <a:pos x="28" y="10"/>
                </a:cxn>
                <a:cxn ang="0">
                  <a:pos x="33" y="23"/>
                </a:cxn>
                <a:cxn ang="0">
                  <a:pos x="41" y="23"/>
                </a:cxn>
                <a:cxn ang="0">
                  <a:pos x="41" y="7"/>
                </a:cxn>
                <a:cxn ang="0">
                  <a:pos x="43" y="1"/>
                </a:cxn>
                <a:cxn ang="0">
                  <a:pos x="53" y="15"/>
                </a:cxn>
                <a:cxn ang="0">
                  <a:pos x="43" y="39"/>
                </a:cxn>
                <a:cxn ang="0">
                  <a:pos x="45" y="60"/>
                </a:cxn>
                <a:cxn ang="0">
                  <a:pos x="53" y="72"/>
                </a:cxn>
                <a:cxn ang="0">
                  <a:pos x="80" y="61"/>
                </a:cxn>
                <a:cxn ang="0">
                  <a:pos x="100" y="64"/>
                </a:cxn>
                <a:cxn ang="0">
                  <a:pos x="115" y="70"/>
                </a:cxn>
                <a:cxn ang="0">
                  <a:pos x="92" y="97"/>
                </a:cxn>
                <a:cxn ang="0">
                  <a:pos x="77" y="99"/>
                </a:cxn>
                <a:cxn ang="0">
                  <a:pos x="74" y="107"/>
                </a:cxn>
                <a:cxn ang="0">
                  <a:pos x="66" y="107"/>
                </a:cxn>
                <a:cxn ang="0">
                  <a:pos x="63" y="117"/>
                </a:cxn>
                <a:cxn ang="0">
                  <a:pos x="59" y="128"/>
                </a:cxn>
                <a:cxn ang="0">
                  <a:pos x="53" y="131"/>
                </a:cxn>
                <a:cxn ang="0">
                  <a:pos x="26" y="106"/>
                </a:cxn>
                <a:cxn ang="0">
                  <a:pos x="43" y="108"/>
                </a:cxn>
                <a:cxn ang="0">
                  <a:pos x="49" y="99"/>
                </a:cxn>
                <a:cxn ang="0">
                  <a:pos x="39" y="83"/>
                </a:cxn>
                <a:cxn ang="0">
                  <a:pos x="33" y="93"/>
                </a:cxn>
                <a:cxn ang="0">
                  <a:pos x="20" y="86"/>
                </a:cxn>
                <a:cxn ang="0">
                  <a:pos x="10" y="77"/>
                </a:cxn>
                <a:cxn ang="0">
                  <a:pos x="7" y="66"/>
                </a:cxn>
                <a:cxn ang="0">
                  <a:pos x="0" y="66"/>
                </a:cxn>
                <a:cxn ang="0">
                  <a:pos x="1" y="50"/>
                </a:cxn>
                <a:cxn ang="0">
                  <a:pos x="1" y="31"/>
                </a:cxn>
              </a:cxnLst>
              <a:rect l="0" t="0" r="r" b="b"/>
              <a:pathLst>
                <a:path w="115" h="134">
                  <a:moveTo>
                    <a:pt x="2" y="17"/>
                  </a:moveTo>
                  <a:lnTo>
                    <a:pt x="4" y="17"/>
                  </a:lnTo>
                  <a:lnTo>
                    <a:pt x="5" y="13"/>
                  </a:lnTo>
                  <a:lnTo>
                    <a:pt x="7" y="12"/>
                  </a:lnTo>
                  <a:lnTo>
                    <a:pt x="12" y="16"/>
                  </a:lnTo>
                  <a:lnTo>
                    <a:pt x="17" y="17"/>
                  </a:lnTo>
                  <a:lnTo>
                    <a:pt x="22" y="12"/>
                  </a:lnTo>
                  <a:lnTo>
                    <a:pt x="28" y="10"/>
                  </a:lnTo>
                  <a:lnTo>
                    <a:pt x="32" y="13"/>
                  </a:lnTo>
                  <a:lnTo>
                    <a:pt x="33" y="23"/>
                  </a:lnTo>
                  <a:lnTo>
                    <a:pt x="36" y="27"/>
                  </a:lnTo>
                  <a:lnTo>
                    <a:pt x="41" y="23"/>
                  </a:lnTo>
                  <a:lnTo>
                    <a:pt x="44" y="11"/>
                  </a:lnTo>
                  <a:lnTo>
                    <a:pt x="41" y="7"/>
                  </a:lnTo>
                  <a:lnTo>
                    <a:pt x="41" y="0"/>
                  </a:lnTo>
                  <a:lnTo>
                    <a:pt x="43" y="1"/>
                  </a:lnTo>
                  <a:lnTo>
                    <a:pt x="50" y="6"/>
                  </a:lnTo>
                  <a:lnTo>
                    <a:pt x="53" y="15"/>
                  </a:lnTo>
                  <a:lnTo>
                    <a:pt x="54" y="27"/>
                  </a:lnTo>
                  <a:lnTo>
                    <a:pt x="43" y="39"/>
                  </a:lnTo>
                  <a:lnTo>
                    <a:pt x="37" y="55"/>
                  </a:lnTo>
                  <a:lnTo>
                    <a:pt x="45" y="60"/>
                  </a:lnTo>
                  <a:lnTo>
                    <a:pt x="52" y="66"/>
                  </a:lnTo>
                  <a:lnTo>
                    <a:pt x="53" y="72"/>
                  </a:lnTo>
                  <a:lnTo>
                    <a:pt x="63" y="80"/>
                  </a:lnTo>
                  <a:lnTo>
                    <a:pt x="80" y="61"/>
                  </a:lnTo>
                  <a:lnTo>
                    <a:pt x="87" y="61"/>
                  </a:lnTo>
                  <a:lnTo>
                    <a:pt x="100" y="64"/>
                  </a:lnTo>
                  <a:lnTo>
                    <a:pt x="112" y="63"/>
                  </a:lnTo>
                  <a:lnTo>
                    <a:pt x="115" y="70"/>
                  </a:lnTo>
                  <a:lnTo>
                    <a:pt x="115" y="79"/>
                  </a:lnTo>
                  <a:lnTo>
                    <a:pt x="92" y="97"/>
                  </a:lnTo>
                  <a:lnTo>
                    <a:pt x="85" y="102"/>
                  </a:lnTo>
                  <a:lnTo>
                    <a:pt x="77" y="99"/>
                  </a:lnTo>
                  <a:lnTo>
                    <a:pt x="74" y="101"/>
                  </a:lnTo>
                  <a:lnTo>
                    <a:pt x="74" y="107"/>
                  </a:lnTo>
                  <a:lnTo>
                    <a:pt x="71" y="109"/>
                  </a:lnTo>
                  <a:lnTo>
                    <a:pt x="66" y="107"/>
                  </a:lnTo>
                  <a:lnTo>
                    <a:pt x="60" y="110"/>
                  </a:lnTo>
                  <a:lnTo>
                    <a:pt x="63" y="117"/>
                  </a:lnTo>
                  <a:lnTo>
                    <a:pt x="59" y="120"/>
                  </a:lnTo>
                  <a:lnTo>
                    <a:pt x="59" y="128"/>
                  </a:lnTo>
                  <a:lnTo>
                    <a:pt x="61" y="134"/>
                  </a:lnTo>
                  <a:lnTo>
                    <a:pt x="53" y="131"/>
                  </a:lnTo>
                  <a:lnTo>
                    <a:pt x="28" y="108"/>
                  </a:lnTo>
                  <a:lnTo>
                    <a:pt x="26" y="106"/>
                  </a:lnTo>
                  <a:lnTo>
                    <a:pt x="34" y="104"/>
                  </a:lnTo>
                  <a:lnTo>
                    <a:pt x="43" y="108"/>
                  </a:lnTo>
                  <a:lnTo>
                    <a:pt x="49" y="106"/>
                  </a:lnTo>
                  <a:lnTo>
                    <a:pt x="49" y="99"/>
                  </a:lnTo>
                  <a:lnTo>
                    <a:pt x="44" y="95"/>
                  </a:lnTo>
                  <a:lnTo>
                    <a:pt x="39" y="83"/>
                  </a:lnTo>
                  <a:lnTo>
                    <a:pt x="37" y="88"/>
                  </a:lnTo>
                  <a:lnTo>
                    <a:pt x="33" y="93"/>
                  </a:lnTo>
                  <a:lnTo>
                    <a:pt x="17" y="92"/>
                  </a:lnTo>
                  <a:lnTo>
                    <a:pt x="20" y="86"/>
                  </a:lnTo>
                  <a:lnTo>
                    <a:pt x="20" y="81"/>
                  </a:lnTo>
                  <a:lnTo>
                    <a:pt x="10" y="77"/>
                  </a:lnTo>
                  <a:lnTo>
                    <a:pt x="7" y="74"/>
                  </a:lnTo>
                  <a:lnTo>
                    <a:pt x="7" y="66"/>
                  </a:lnTo>
                  <a:lnTo>
                    <a:pt x="6" y="65"/>
                  </a:lnTo>
                  <a:lnTo>
                    <a:pt x="0" y="66"/>
                  </a:lnTo>
                  <a:lnTo>
                    <a:pt x="1" y="60"/>
                  </a:lnTo>
                  <a:lnTo>
                    <a:pt x="1" y="50"/>
                  </a:lnTo>
                  <a:lnTo>
                    <a:pt x="2" y="40"/>
                  </a:lnTo>
                  <a:lnTo>
                    <a:pt x="1" y="31"/>
                  </a:lnTo>
                  <a:lnTo>
                    <a:pt x="2" y="17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79" name="Freeform 238">
              <a:extLst>
                <a:ext uri="{FF2B5EF4-FFF2-40B4-BE49-F238E27FC236}">
                  <a16:creationId xmlns:a16="http://schemas.microsoft.com/office/drawing/2014/main" id="{E0D2F307-E1C1-0646-962D-6E1FCFD5AC7C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712" y="2353"/>
              <a:ext cx="148" cy="126"/>
            </a:xfrm>
            <a:custGeom>
              <a:avLst/>
              <a:gdLst/>
              <a:ahLst/>
              <a:cxnLst>
                <a:cxn ang="0">
                  <a:pos x="84" y="47"/>
                </a:cxn>
                <a:cxn ang="0">
                  <a:pos x="97" y="77"/>
                </a:cxn>
                <a:cxn ang="0">
                  <a:pos x="73" y="133"/>
                </a:cxn>
                <a:cxn ang="0">
                  <a:pos x="98" y="176"/>
                </a:cxn>
                <a:cxn ang="0">
                  <a:pos x="126" y="148"/>
                </a:cxn>
                <a:cxn ang="0">
                  <a:pos x="108" y="74"/>
                </a:cxn>
                <a:cxn ang="0">
                  <a:pos x="196" y="42"/>
                </a:cxn>
                <a:cxn ang="0">
                  <a:pos x="169" y="27"/>
                </a:cxn>
                <a:cxn ang="0">
                  <a:pos x="191" y="2"/>
                </a:cxn>
                <a:cxn ang="0">
                  <a:pos x="243" y="46"/>
                </a:cxn>
                <a:cxn ang="0">
                  <a:pos x="285" y="88"/>
                </a:cxn>
                <a:cxn ang="0">
                  <a:pos x="366" y="88"/>
                </a:cxn>
                <a:cxn ang="0">
                  <a:pos x="411" y="106"/>
                </a:cxn>
                <a:cxn ang="0">
                  <a:pos x="495" y="99"/>
                </a:cxn>
                <a:cxn ang="0">
                  <a:pos x="499" y="88"/>
                </a:cxn>
                <a:cxn ang="0">
                  <a:pos x="621" y="86"/>
                </a:cxn>
                <a:cxn ang="0">
                  <a:pos x="573" y="95"/>
                </a:cxn>
                <a:cxn ang="0">
                  <a:pos x="593" y="117"/>
                </a:cxn>
                <a:cxn ang="0">
                  <a:pos x="663" y="150"/>
                </a:cxn>
                <a:cxn ang="0">
                  <a:pos x="689" y="197"/>
                </a:cxn>
                <a:cxn ang="0">
                  <a:pos x="695" y="211"/>
                </a:cxn>
                <a:cxn ang="0">
                  <a:pos x="737" y="209"/>
                </a:cxn>
                <a:cxn ang="0">
                  <a:pos x="728" y="231"/>
                </a:cxn>
                <a:cxn ang="0">
                  <a:pos x="689" y="252"/>
                </a:cxn>
                <a:cxn ang="0">
                  <a:pos x="702" y="279"/>
                </a:cxn>
                <a:cxn ang="0">
                  <a:pos x="673" y="321"/>
                </a:cxn>
                <a:cxn ang="0">
                  <a:pos x="674" y="359"/>
                </a:cxn>
                <a:cxn ang="0">
                  <a:pos x="699" y="401"/>
                </a:cxn>
                <a:cxn ang="0">
                  <a:pos x="646" y="432"/>
                </a:cxn>
                <a:cxn ang="0">
                  <a:pos x="568" y="459"/>
                </a:cxn>
                <a:cxn ang="0">
                  <a:pos x="474" y="437"/>
                </a:cxn>
                <a:cxn ang="0">
                  <a:pos x="497" y="467"/>
                </a:cxn>
                <a:cxn ang="0">
                  <a:pos x="501" y="524"/>
                </a:cxn>
                <a:cxn ang="0">
                  <a:pos x="546" y="550"/>
                </a:cxn>
                <a:cxn ang="0">
                  <a:pos x="518" y="565"/>
                </a:cxn>
                <a:cxn ang="0">
                  <a:pos x="486" y="593"/>
                </a:cxn>
                <a:cxn ang="0">
                  <a:pos x="452" y="607"/>
                </a:cxn>
                <a:cxn ang="0">
                  <a:pos x="402" y="631"/>
                </a:cxn>
                <a:cxn ang="0">
                  <a:pos x="361" y="612"/>
                </a:cxn>
                <a:cxn ang="0">
                  <a:pos x="321" y="532"/>
                </a:cxn>
                <a:cxn ang="0">
                  <a:pos x="328" y="492"/>
                </a:cxn>
                <a:cxn ang="0">
                  <a:pos x="315" y="459"/>
                </a:cxn>
                <a:cxn ang="0">
                  <a:pos x="299" y="419"/>
                </a:cxn>
                <a:cxn ang="0">
                  <a:pos x="314" y="357"/>
                </a:cxn>
                <a:cxn ang="0">
                  <a:pos x="314" y="330"/>
                </a:cxn>
                <a:cxn ang="0">
                  <a:pos x="253" y="337"/>
                </a:cxn>
                <a:cxn ang="0">
                  <a:pos x="217" y="338"/>
                </a:cxn>
                <a:cxn ang="0">
                  <a:pos x="169" y="289"/>
                </a:cxn>
                <a:cxn ang="0">
                  <a:pos x="90" y="287"/>
                </a:cxn>
                <a:cxn ang="0">
                  <a:pos x="52" y="229"/>
                </a:cxn>
                <a:cxn ang="0">
                  <a:pos x="31" y="196"/>
                </a:cxn>
                <a:cxn ang="0">
                  <a:pos x="14" y="140"/>
                </a:cxn>
                <a:cxn ang="0">
                  <a:pos x="79" y="29"/>
                </a:cxn>
              </a:cxnLst>
              <a:rect l="0" t="0" r="r" b="b"/>
              <a:pathLst>
                <a:path w="743" h="631">
                  <a:moveTo>
                    <a:pt x="109" y="21"/>
                  </a:moveTo>
                  <a:lnTo>
                    <a:pt x="99" y="29"/>
                  </a:lnTo>
                  <a:lnTo>
                    <a:pt x="88" y="31"/>
                  </a:lnTo>
                  <a:lnTo>
                    <a:pt x="82" y="35"/>
                  </a:lnTo>
                  <a:lnTo>
                    <a:pt x="82" y="39"/>
                  </a:lnTo>
                  <a:lnTo>
                    <a:pt x="84" y="47"/>
                  </a:lnTo>
                  <a:lnTo>
                    <a:pt x="87" y="56"/>
                  </a:lnTo>
                  <a:lnTo>
                    <a:pt x="94" y="66"/>
                  </a:lnTo>
                  <a:lnTo>
                    <a:pt x="95" y="69"/>
                  </a:lnTo>
                  <a:lnTo>
                    <a:pt x="93" y="72"/>
                  </a:lnTo>
                  <a:lnTo>
                    <a:pt x="93" y="73"/>
                  </a:lnTo>
                  <a:lnTo>
                    <a:pt x="97" y="77"/>
                  </a:lnTo>
                  <a:lnTo>
                    <a:pt x="97" y="83"/>
                  </a:lnTo>
                  <a:lnTo>
                    <a:pt x="93" y="95"/>
                  </a:lnTo>
                  <a:lnTo>
                    <a:pt x="78" y="109"/>
                  </a:lnTo>
                  <a:lnTo>
                    <a:pt x="76" y="111"/>
                  </a:lnTo>
                  <a:lnTo>
                    <a:pt x="73" y="118"/>
                  </a:lnTo>
                  <a:lnTo>
                    <a:pt x="73" y="133"/>
                  </a:lnTo>
                  <a:lnTo>
                    <a:pt x="74" y="140"/>
                  </a:lnTo>
                  <a:lnTo>
                    <a:pt x="78" y="145"/>
                  </a:lnTo>
                  <a:lnTo>
                    <a:pt x="87" y="152"/>
                  </a:lnTo>
                  <a:lnTo>
                    <a:pt x="93" y="165"/>
                  </a:lnTo>
                  <a:lnTo>
                    <a:pt x="95" y="174"/>
                  </a:lnTo>
                  <a:lnTo>
                    <a:pt x="98" y="176"/>
                  </a:lnTo>
                  <a:lnTo>
                    <a:pt x="105" y="176"/>
                  </a:lnTo>
                  <a:lnTo>
                    <a:pt x="113" y="174"/>
                  </a:lnTo>
                  <a:lnTo>
                    <a:pt x="119" y="169"/>
                  </a:lnTo>
                  <a:lnTo>
                    <a:pt x="125" y="161"/>
                  </a:lnTo>
                  <a:lnTo>
                    <a:pt x="126" y="159"/>
                  </a:lnTo>
                  <a:lnTo>
                    <a:pt x="126" y="148"/>
                  </a:lnTo>
                  <a:lnTo>
                    <a:pt x="125" y="134"/>
                  </a:lnTo>
                  <a:lnTo>
                    <a:pt x="115" y="117"/>
                  </a:lnTo>
                  <a:lnTo>
                    <a:pt x="109" y="110"/>
                  </a:lnTo>
                  <a:lnTo>
                    <a:pt x="104" y="101"/>
                  </a:lnTo>
                  <a:lnTo>
                    <a:pt x="104" y="77"/>
                  </a:lnTo>
                  <a:lnTo>
                    <a:pt x="108" y="74"/>
                  </a:lnTo>
                  <a:lnTo>
                    <a:pt x="110" y="70"/>
                  </a:lnTo>
                  <a:lnTo>
                    <a:pt x="111" y="68"/>
                  </a:lnTo>
                  <a:lnTo>
                    <a:pt x="120" y="66"/>
                  </a:lnTo>
                  <a:lnTo>
                    <a:pt x="140" y="53"/>
                  </a:lnTo>
                  <a:lnTo>
                    <a:pt x="173" y="43"/>
                  </a:lnTo>
                  <a:lnTo>
                    <a:pt x="196" y="42"/>
                  </a:lnTo>
                  <a:lnTo>
                    <a:pt x="196" y="36"/>
                  </a:lnTo>
                  <a:lnTo>
                    <a:pt x="195" y="32"/>
                  </a:lnTo>
                  <a:lnTo>
                    <a:pt x="190" y="30"/>
                  </a:lnTo>
                  <a:lnTo>
                    <a:pt x="174" y="29"/>
                  </a:lnTo>
                  <a:lnTo>
                    <a:pt x="172" y="27"/>
                  </a:lnTo>
                  <a:lnTo>
                    <a:pt x="169" y="27"/>
                  </a:lnTo>
                  <a:lnTo>
                    <a:pt x="168" y="25"/>
                  </a:lnTo>
                  <a:lnTo>
                    <a:pt x="169" y="18"/>
                  </a:lnTo>
                  <a:lnTo>
                    <a:pt x="175" y="5"/>
                  </a:lnTo>
                  <a:lnTo>
                    <a:pt x="181" y="0"/>
                  </a:lnTo>
                  <a:lnTo>
                    <a:pt x="186" y="0"/>
                  </a:lnTo>
                  <a:lnTo>
                    <a:pt x="191" y="2"/>
                  </a:lnTo>
                  <a:lnTo>
                    <a:pt x="192" y="4"/>
                  </a:lnTo>
                  <a:lnTo>
                    <a:pt x="201" y="29"/>
                  </a:lnTo>
                  <a:lnTo>
                    <a:pt x="201" y="29"/>
                  </a:lnTo>
                  <a:lnTo>
                    <a:pt x="207" y="40"/>
                  </a:lnTo>
                  <a:lnTo>
                    <a:pt x="223" y="42"/>
                  </a:lnTo>
                  <a:lnTo>
                    <a:pt x="243" y="46"/>
                  </a:lnTo>
                  <a:lnTo>
                    <a:pt x="246" y="46"/>
                  </a:lnTo>
                  <a:lnTo>
                    <a:pt x="260" y="50"/>
                  </a:lnTo>
                  <a:lnTo>
                    <a:pt x="271" y="56"/>
                  </a:lnTo>
                  <a:lnTo>
                    <a:pt x="276" y="61"/>
                  </a:lnTo>
                  <a:lnTo>
                    <a:pt x="280" y="77"/>
                  </a:lnTo>
                  <a:lnTo>
                    <a:pt x="285" y="88"/>
                  </a:lnTo>
                  <a:lnTo>
                    <a:pt x="286" y="90"/>
                  </a:lnTo>
                  <a:lnTo>
                    <a:pt x="292" y="95"/>
                  </a:lnTo>
                  <a:lnTo>
                    <a:pt x="303" y="95"/>
                  </a:lnTo>
                  <a:lnTo>
                    <a:pt x="329" y="90"/>
                  </a:lnTo>
                  <a:lnTo>
                    <a:pt x="340" y="91"/>
                  </a:lnTo>
                  <a:lnTo>
                    <a:pt x="366" y="88"/>
                  </a:lnTo>
                  <a:lnTo>
                    <a:pt x="395" y="88"/>
                  </a:lnTo>
                  <a:lnTo>
                    <a:pt x="398" y="89"/>
                  </a:lnTo>
                  <a:lnTo>
                    <a:pt x="401" y="91"/>
                  </a:lnTo>
                  <a:lnTo>
                    <a:pt x="405" y="97"/>
                  </a:lnTo>
                  <a:lnTo>
                    <a:pt x="405" y="101"/>
                  </a:lnTo>
                  <a:lnTo>
                    <a:pt x="411" y="106"/>
                  </a:lnTo>
                  <a:lnTo>
                    <a:pt x="422" y="112"/>
                  </a:lnTo>
                  <a:lnTo>
                    <a:pt x="432" y="115"/>
                  </a:lnTo>
                  <a:lnTo>
                    <a:pt x="450" y="115"/>
                  </a:lnTo>
                  <a:lnTo>
                    <a:pt x="476" y="110"/>
                  </a:lnTo>
                  <a:lnTo>
                    <a:pt x="484" y="106"/>
                  </a:lnTo>
                  <a:lnTo>
                    <a:pt x="495" y="99"/>
                  </a:lnTo>
                  <a:lnTo>
                    <a:pt x="512" y="99"/>
                  </a:lnTo>
                  <a:lnTo>
                    <a:pt x="523" y="96"/>
                  </a:lnTo>
                  <a:lnTo>
                    <a:pt x="527" y="94"/>
                  </a:lnTo>
                  <a:lnTo>
                    <a:pt x="525" y="91"/>
                  </a:lnTo>
                  <a:lnTo>
                    <a:pt x="506" y="90"/>
                  </a:lnTo>
                  <a:lnTo>
                    <a:pt x="499" y="88"/>
                  </a:lnTo>
                  <a:lnTo>
                    <a:pt x="499" y="88"/>
                  </a:lnTo>
                  <a:lnTo>
                    <a:pt x="506" y="84"/>
                  </a:lnTo>
                  <a:lnTo>
                    <a:pt x="520" y="83"/>
                  </a:lnTo>
                  <a:lnTo>
                    <a:pt x="608" y="83"/>
                  </a:lnTo>
                  <a:lnTo>
                    <a:pt x="620" y="86"/>
                  </a:lnTo>
                  <a:lnTo>
                    <a:pt x="621" y="86"/>
                  </a:lnTo>
                  <a:lnTo>
                    <a:pt x="619" y="88"/>
                  </a:lnTo>
                  <a:lnTo>
                    <a:pt x="606" y="90"/>
                  </a:lnTo>
                  <a:lnTo>
                    <a:pt x="605" y="93"/>
                  </a:lnTo>
                  <a:lnTo>
                    <a:pt x="600" y="95"/>
                  </a:lnTo>
                  <a:lnTo>
                    <a:pt x="587" y="93"/>
                  </a:lnTo>
                  <a:lnTo>
                    <a:pt x="573" y="95"/>
                  </a:lnTo>
                  <a:lnTo>
                    <a:pt x="570" y="99"/>
                  </a:lnTo>
                  <a:lnTo>
                    <a:pt x="571" y="102"/>
                  </a:lnTo>
                  <a:lnTo>
                    <a:pt x="579" y="106"/>
                  </a:lnTo>
                  <a:lnTo>
                    <a:pt x="583" y="107"/>
                  </a:lnTo>
                  <a:lnTo>
                    <a:pt x="590" y="111"/>
                  </a:lnTo>
                  <a:lnTo>
                    <a:pt x="593" y="117"/>
                  </a:lnTo>
                  <a:lnTo>
                    <a:pt x="599" y="122"/>
                  </a:lnTo>
                  <a:lnTo>
                    <a:pt x="600" y="129"/>
                  </a:lnTo>
                  <a:lnTo>
                    <a:pt x="604" y="134"/>
                  </a:lnTo>
                  <a:lnTo>
                    <a:pt x="621" y="132"/>
                  </a:lnTo>
                  <a:lnTo>
                    <a:pt x="638" y="136"/>
                  </a:lnTo>
                  <a:lnTo>
                    <a:pt x="663" y="150"/>
                  </a:lnTo>
                  <a:lnTo>
                    <a:pt x="670" y="152"/>
                  </a:lnTo>
                  <a:lnTo>
                    <a:pt x="678" y="159"/>
                  </a:lnTo>
                  <a:lnTo>
                    <a:pt x="686" y="172"/>
                  </a:lnTo>
                  <a:lnTo>
                    <a:pt x="687" y="177"/>
                  </a:lnTo>
                  <a:lnTo>
                    <a:pt x="689" y="193"/>
                  </a:lnTo>
                  <a:lnTo>
                    <a:pt x="689" y="197"/>
                  </a:lnTo>
                  <a:lnTo>
                    <a:pt x="686" y="199"/>
                  </a:lnTo>
                  <a:lnTo>
                    <a:pt x="676" y="203"/>
                  </a:lnTo>
                  <a:lnTo>
                    <a:pt x="676" y="206"/>
                  </a:lnTo>
                  <a:lnTo>
                    <a:pt x="679" y="207"/>
                  </a:lnTo>
                  <a:lnTo>
                    <a:pt x="689" y="208"/>
                  </a:lnTo>
                  <a:lnTo>
                    <a:pt x="695" y="211"/>
                  </a:lnTo>
                  <a:lnTo>
                    <a:pt x="701" y="211"/>
                  </a:lnTo>
                  <a:lnTo>
                    <a:pt x="705" y="209"/>
                  </a:lnTo>
                  <a:lnTo>
                    <a:pt x="712" y="202"/>
                  </a:lnTo>
                  <a:lnTo>
                    <a:pt x="721" y="201"/>
                  </a:lnTo>
                  <a:lnTo>
                    <a:pt x="727" y="203"/>
                  </a:lnTo>
                  <a:lnTo>
                    <a:pt x="737" y="209"/>
                  </a:lnTo>
                  <a:lnTo>
                    <a:pt x="741" y="214"/>
                  </a:lnTo>
                  <a:lnTo>
                    <a:pt x="743" y="217"/>
                  </a:lnTo>
                  <a:lnTo>
                    <a:pt x="743" y="225"/>
                  </a:lnTo>
                  <a:lnTo>
                    <a:pt x="739" y="228"/>
                  </a:lnTo>
                  <a:lnTo>
                    <a:pt x="734" y="228"/>
                  </a:lnTo>
                  <a:lnTo>
                    <a:pt x="728" y="231"/>
                  </a:lnTo>
                  <a:lnTo>
                    <a:pt x="724" y="234"/>
                  </a:lnTo>
                  <a:lnTo>
                    <a:pt x="708" y="241"/>
                  </a:lnTo>
                  <a:lnTo>
                    <a:pt x="705" y="245"/>
                  </a:lnTo>
                  <a:lnTo>
                    <a:pt x="702" y="247"/>
                  </a:lnTo>
                  <a:lnTo>
                    <a:pt x="691" y="250"/>
                  </a:lnTo>
                  <a:lnTo>
                    <a:pt x="689" y="252"/>
                  </a:lnTo>
                  <a:lnTo>
                    <a:pt x="686" y="258"/>
                  </a:lnTo>
                  <a:lnTo>
                    <a:pt x="686" y="267"/>
                  </a:lnTo>
                  <a:lnTo>
                    <a:pt x="689" y="279"/>
                  </a:lnTo>
                  <a:lnTo>
                    <a:pt x="694" y="281"/>
                  </a:lnTo>
                  <a:lnTo>
                    <a:pt x="700" y="279"/>
                  </a:lnTo>
                  <a:lnTo>
                    <a:pt x="702" y="279"/>
                  </a:lnTo>
                  <a:lnTo>
                    <a:pt x="707" y="284"/>
                  </a:lnTo>
                  <a:lnTo>
                    <a:pt x="702" y="290"/>
                  </a:lnTo>
                  <a:lnTo>
                    <a:pt x="691" y="298"/>
                  </a:lnTo>
                  <a:lnTo>
                    <a:pt x="674" y="304"/>
                  </a:lnTo>
                  <a:lnTo>
                    <a:pt x="673" y="306"/>
                  </a:lnTo>
                  <a:lnTo>
                    <a:pt x="673" y="321"/>
                  </a:lnTo>
                  <a:lnTo>
                    <a:pt x="669" y="327"/>
                  </a:lnTo>
                  <a:lnTo>
                    <a:pt x="663" y="336"/>
                  </a:lnTo>
                  <a:lnTo>
                    <a:pt x="662" y="337"/>
                  </a:lnTo>
                  <a:lnTo>
                    <a:pt x="662" y="341"/>
                  </a:lnTo>
                  <a:lnTo>
                    <a:pt x="662" y="343"/>
                  </a:lnTo>
                  <a:lnTo>
                    <a:pt x="674" y="359"/>
                  </a:lnTo>
                  <a:lnTo>
                    <a:pt x="685" y="370"/>
                  </a:lnTo>
                  <a:lnTo>
                    <a:pt x="689" y="378"/>
                  </a:lnTo>
                  <a:lnTo>
                    <a:pt x="695" y="384"/>
                  </a:lnTo>
                  <a:lnTo>
                    <a:pt x="699" y="386"/>
                  </a:lnTo>
                  <a:lnTo>
                    <a:pt x="699" y="389"/>
                  </a:lnTo>
                  <a:lnTo>
                    <a:pt x="699" y="401"/>
                  </a:lnTo>
                  <a:lnTo>
                    <a:pt x="687" y="414"/>
                  </a:lnTo>
                  <a:lnTo>
                    <a:pt x="680" y="421"/>
                  </a:lnTo>
                  <a:lnTo>
                    <a:pt x="676" y="423"/>
                  </a:lnTo>
                  <a:lnTo>
                    <a:pt x="660" y="424"/>
                  </a:lnTo>
                  <a:lnTo>
                    <a:pt x="654" y="428"/>
                  </a:lnTo>
                  <a:lnTo>
                    <a:pt x="646" y="432"/>
                  </a:lnTo>
                  <a:lnTo>
                    <a:pt x="640" y="440"/>
                  </a:lnTo>
                  <a:lnTo>
                    <a:pt x="635" y="443"/>
                  </a:lnTo>
                  <a:lnTo>
                    <a:pt x="606" y="445"/>
                  </a:lnTo>
                  <a:lnTo>
                    <a:pt x="590" y="449"/>
                  </a:lnTo>
                  <a:lnTo>
                    <a:pt x="572" y="455"/>
                  </a:lnTo>
                  <a:lnTo>
                    <a:pt x="568" y="459"/>
                  </a:lnTo>
                  <a:lnTo>
                    <a:pt x="567" y="460"/>
                  </a:lnTo>
                  <a:lnTo>
                    <a:pt x="542" y="459"/>
                  </a:lnTo>
                  <a:lnTo>
                    <a:pt x="524" y="454"/>
                  </a:lnTo>
                  <a:lnTo>
                    <a:pt x="503" y="441"/>
                  </a:lnTo>
                  <a:lnTo>
                    <a:pt x="481" y="439"/>
                  </a:lnTo>
                  <a:lnTo>
                    <a:pt x="474" y="437"/>
                  </a:lnTo>
                  <a:lnTo>
                    <a:pt x="470" y="437"/>
                  </a:lnTo>
                  <a:lnTo>
                    <a:pt x="469" y="437"/>
                  </a:lnTo>
                  <a:lnTo>
                    <a:pt x="470" y="446"/>
                  </a:lnTo>
                  <a:lnTo>
                    <a:pt x="474" y="455"/>
                  </a:lnTo>
                  <a:lnTo>
                    <a:pt x="485" y="460"/>
                  </a:lnTo>
                  <a:lnTo>
                    <a:pt x="497" y="467"/>
                  </a:lnTo>
                  <a:lnTo>
                    <a:pt x="499" y="470"/>
                  </a:lnTo>
                  <a:lnTo>
                    <a:pt x="498" y="482"/>
                  </a:lnTo>
                  <a:lnTo>
                    <a:pt x="495" y="495"/>
                  </a:lnTo>
                  <a:lnTo>
                    <a:pt x="495" y="502"/>
                  </a:lnTo>
                  <a:lnTo>
                    <a:pt x="496" y="507"/>
                  </a:lnTo>
                  <a:lnTo>
                    <a:pt x="501" y="524"/>
                  </a:lnTo>
                  <a:lnTo>
                    <a:pt x="502" y="532"/>
                  </a:lnTo>
                  <a:lnTo>
                    <a:pt x="503" y="538"/>
                  </a:lnTo>
                  <a:lnTo>
                    <a:pt x="518" y="541"/>
                  </a:lnTo>
                  <a:lnTo>
                    <a:pt x="522" y="542"/>
                  </a:lnTo>
                  <a:lnTo>
                    <a:pt x="546" y="541"/>
                  </a:lnTo>
                  <a:lnTo>
                    <a:pt x="546" y="550"/>
                  </a:lnTo>
                  <a:lnTo>
                    <a:pt x="546" y="551"/>
                  </a:lnTo>
                  <a:lnTo>
                    <a:pt x="544" y="554"/>
                  </a:lnTo>
                  <a:lnTo>
                    <a:pt x="533" y="556"/>
                  </a:lnTo>
                  <a:lnTo>
                    <a:pt x="525" y="559"/>
                  </a:lnTo>
                  <a:lnTo>
                    <a:pt x="524" y="562"/>
                  </a:lnTo>
                  <a:lnTo>
                    <a:pt x="518" y="565"/>
                  </a:lnTo>
                  <a:lnTo>
                    <a:pt x="511" y="565"/>
                  </a:lnTo>
                  <a:lnTo>
                    <a:pt x="506" y="573"/>
                  </a:lnTo>
                  <a:lnTo>
                    <a:pt x="499" y="588"/>
                  </a:lnTo>
                  <a:lnTo>
                    <a:pt x="496" y="591"/>
                  </a:lnTo>
                  <a:lnTo>
                    <a:pt x="491" y="593"/>
                  </a:lnTo>
                  <a:lnTo>
                    <a:pt x="486" y="593"/>
                  </a:lnTo>
                  <a:lnTo>
                    <a:pt x="480" y="596"/>
                  </a:lnTo>
                  <a:lnTo>
                    <a:pt x="477" y="597"/>
                  </a:lnTo>
                  <a:lnTo>
                    <a:pt x="475" y="602"/>
                  </a:lnTo>
                  <a:lnTo>
                    <a:pt x="466" y="602"/>
                  </a:lnTo>
                  <a:lnTo>
                    <a:pt x="454" y="607"/>
                  </a:lnTo>
                  <a:lnTo>
                    <a:pt x="452" y="607"/>
                  </a:lnTo>
                  <a:lnTo>
                    <a:pt x="444" y="611"/>
                  </a:lnTo>
                  <a:lnTo>
                    <a:pt x="436" y="615"/>
                  </a:lnTo>
                  <a:lnTo>
                    <a:pt x="431" y="618"/>
                  </a:lnTo>
                  <a:lnTo>
                    <a:pt x="423" y="626"/>
                  </a:lnTo>
                  <a:lnTo>
                    <a:pt x="421" y="627"/>
                  </a:lnTo>
                  <a:lnTo>
                    <a:pt x="402" y="631"/>
                  </a:lnTo>
                  <a:lnTo>
                    <a:pt x="385" y="631"/>
                  </a:lnTo>
                  <a:lnTo>
                    <a:pt x="383" y="629"/>
                  </a:lnTo>
                  <a:lnTo>
                    <a:pt x="380" y="629"/>
                  </a:lnTo>
                  <a:lnTo>
                    <a:pt x="368" y="621"/>
                  </a:lnTo>
                  <a:lnTo>
                    <a:pt x="364" y="617"/>
                  </a:lnTo>
                  <a:lnTo>
                    <a:pt x="361" y="612"/>
                  </a:lnTo>
                  <a:lnTo>
                    <a:pt x="358" y="607"/>
                  </a:lnTo>
                  <a:lnTo>
                    <a:pt x="353" y="600"/>
                  </a:lnTo>
                  <a:lnTo>
                    <a:pt x="348" y="591"/>
                  </a:lnTo>
                  <a:lnTo>
                    <a:pt x="346" y="580"/>
                  </a:lnTo>
                  <a:lnTo>
                    <a:pt x="330" y="543"/>
                  </a:lnTo>
                  <a:lnTo>
                    <a:pt x="321" y="532"/>
                  </a:lnTo>
                  <a:lnTo>
                    <a:pt x="304" y="519"/>
                  </a:lnTo>
                  <a:lnTo>
                    <a:pt x="304" y="515"/>
                  </a:lnTo>
                  <a:lnTo>
                    <a:pt x="316" y="504"/>
                  </a:lnTo>
                  <a:lnTo>
                    <a:pt x="321" y="497"/>
                  </a:lnTo>
                  <a:lnTo>
                    <a:pt x="324" y="495"/>
                  </a:lnTo>
                  <a:lnTo>
                    <a:pt x="328" y="492"/>
                  </a:lnTo>
                  <a:lnTo>
                    <a:pt x="330" y="491"/>
                  </a:lnTo>
                  <a:lnTo>
                    <a:pt x="331" y="488"/>
                  </a:lnTo>
                  <a:lnTo>
                    <a:pt x="330" y="481"/>
                  </a:lnTo>
                  <a:lnTo>
                    <a:pt x="328" y="476"/>
                  </a:lnTo>
                  <a:lnTo>
                    <a:pt x="323" y="467"/>
                  </a:lnTo>
                  <a:lnTo>
                    <a:pt x="315" y="459"/>
                  </a:lnTo>
                  <a:lnTo>
                    <a:pt x="308" y="454"/>
                  </a:lnTo>
                  <a:lnTo>
                    <a:pt x="307" y="451"/>
                  </a:lnTo>
                  <a:lnTo>
                    <a:pt x="305" y="441"/>
                  </a:lnTo>
                  <a:lnTo>
                    <a:pt x="303" y="435"/>
                  </a:lnTo>
                  <a:lnTo>
                    <a:pt x="303" y="427"/>
                  </a:lnTo>
                  <a:lnTo>
                    <a:pt x="299" y="419"/>
                  </a:lnTo>
                  <a:lnTo>
                    <a:pt x="299" y="407"/>
                  </a:lnTo>
                  <a:lnTo>
                    <a:pt x="303" y="401"/>
                  </a:lnTo>
                  <a:lnTo>
                    <a:pt x="305" y="391"/>
                  </a:lnTo>
                  <a:lnTo>
                    <a:pt x="305" y="380"/>
                  </a:lnTo>
                  <a:lnTo>
                    <a:pt x="314" y="370"/>
                  </a:lnTo>
                  <a:lnTo>
                    <a:pt x="314" y="357"/>
                  </a:lnTo>
                  <a:lnTo>
                    <a:pt x="316" y="352"/>
                  </a:lnTo>
                  <a:lnTo>
                    <a:pt x="323" y="346"/>
                  </a:lnTo>
                  <a:lnTo>
                    <a:pt x="323" y="341"/>
                  </a:lnTo>
                  <a:lnTo>
                    <a:pt x="320" y="332"/>
                  </a:lnTo>
                  <a:lnTo>
                    <a:pt x="318" y="330"/>
                  </a:lnTo>
                  <a:lnTo>
                    <a:pt x="314" y="330"/>
                  </a:lnTo>
                  <a:lnTo>
                    <a:pt x="304" y="330"/>
                  </a:lnTo>
                  <a:lnTo>
                    <a:pt x="285" y="338"/>
                  </a:lnTo>
                  <a:lnTo>
                    <a:pt x="273" y="341"/>
                  </a:lnTo>
                  <a:lnTo>
                    <a:pt x="266" y="341"/>
                  </a:lnTo>
                  <a:lnTo>
                    <a:pt x="257" y="338"/>
                  </a:lnTo>
                  <a:lnTo>
                    <a:pt x="253" y="337"/>
                  </a:lnTo>
                  <a:lnTo>
                    <a:pt x="248" y="335"/>
                  </a:lnTo>
                  <a:lnTo>
                    <a:pt x="242" y="333"/>
                  </a:lnTo>
                  <a:lnTo>
                    <a:pt x="234" y="336"/>
                  </a:lnTo>
                  <a:lnTo>
                    <a:pt x="232" y="338"/>
                  </a:lnTo>
                  <a:lnTo>
                    <a:pt x="226" y="338"/>
                  </a:lnTo>
                  <a:lnTo>
                    <a:pt x="217" y="338"/>
                  </a:lnTo>
                  <a:lnTo>
                    <a:pt x="213" y="336"/>
                  </a:lnTo>
                  <a:lnTo>
                    <a:pt x="212" y="336"/>
                  </a:lnTo>
                  <a:lnTo>
                    <a:pt x="184" y="295"/>
                  </a:lnTo>
                  <a:lnTo>
                    <a:pt x="183" y="293"/>
                  </a:lnTo>
                  <a:lnTo>
                    <a:pt x="180" y="290"/>
                  </a:lnTo>
                  <a:lnTo>
                    <a:pt x="169" y="289"/>
                  </a:lnTo>
                  <a:lnTo>
                    <a:pt x="163" y="285"/>
                  </a:lnTo>
                  <a:lnTo>
                    <a:pt x="151" y="281"/>
                  </a:lnTo>
                  <a:lnTo>
                    <a:pt x="133" y="282"/>
                  </a:lnTo>
                  <a:lnTo>
                    <a:pt x="115" y="287"/>
                  </a:lnTo>
                  <a:lnTo>
                    <a:pt x="105" y="288"/>
                  </a:lnTo>
                  <a:lnTo>
                    <a:pt x="90" y="287"/>
                  </a:lnTo>
                  <a:lnTo>
                    <a:pt x="73" y="279"/>
                  </a:lnTo>
                  <a:lnTo>
                    <a:pt x="70" y="272"/>
                  </a:lnTo>
                  <a:lnTo>
                    <a:pt x="66" y="271"/>
                  </a:lnTo>
                  <a:lnTo>
                    <a:pt x="54" y="265"/>
                  </a:lnTo>
                  <a:lnTo>
                    <a:pt x="52" y="262"/>
                  </a:lnTo>
                  <a:lnTo>
                    <a:pt x="52" y="229"/>
                  </a:lnTo>
                  <a:lnTo>
                    <a:pt x="50" y="220"/>
                  </a:lnTo>
                  <a:lnTo>
                    <a:pt x="47" y="214"/>
                  </a:lnTo>
                  <a:lnTo>
                    <a:pt x="43" y="211"/>
                  </a:lnTo>
                  <a:lnTo>
                    <a:pt x="41" y="208"/>
                  </a:lnTo>
                  <a:lnTo>
                    <a:pt x="34" y="199"/>
                  </a:lnTo>
                  <a:lnTo>
                    <a:pt x="31" y="196"/>
                  </a:lnTo>
                  <a:lnTo>
                    <a:pt x="28" y="176"/>
                  </a:lnTo>
                  <a:lnTo>
                    <a:pt x="25" y="170"/>
                  </a:lnTo>
                  <a:lnTo>
                    <a:pt x="24" y="168"/>
                  </a:lnTo>
                  <a:lnTo>
                    <a:pt x="0" y="169"/>
                  </a:lnTo>
                  <a:lnTo>
                    <a:pt x="6" y="155"/>
                  </a:lnTo>
                  <a:lnTo>
                    <a:pt x="14" y="140"/>
                  </a:lnTo>
                  <a:lnTo>
                    <a:pt x="27" y="95"/>
                  </a:lnTo>
                  <a:lnTo>
                    <a:pt x="40" y="73"/>
                  </a:lnTo>
                  <a:lnTo>
                    <a:pt x="65" y="50"/>
                  </a:lnTo>
                  <a:lnTo>
                    <a:pt x="68" y="45"/>
                  </a:lnTo>
                  <a:lnTo>
                    <a:pt x="73" y="35"/>
                  </a:lnTo>
                  <a:lnTo>
                    <a:pt x="79" y="29"/>
                  </a:lnTo>
                  <a:lnTo>
                    <a:pt x="94" y="23"/>
                  </a:lnTo>
                  <a:lnTo>
                    <a:pt x="109" y="21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80" name="Freeform 239">
              <a:extLst>
                <a:ext uri="{FF2B5EF4-FFF2-40B4-BE49-F238E27FC236}">
                  <a16:creationId xmlns:a16="http://schemas.microsoft.com/office/drawing/2014/main" id="{45B4073E-BFA6-0C41-9C45-05CC45770A76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629" y="2473"/>
              <a:ext cx="62" cy="69"/>
            </a:xfrm>
            <a:custGeom>
              <a:avLst/>
              <a:gdLst/>
              <a:ahLst/>
              <a:cxnLst>
                <a:cxn ang="0">
                  <a:pos x="112" y="2"/>
                </a:cxn>
                <a:cxn ang="0">
                  <a:pos x="147" y="18"/>
                </a:cxn>
                <a:cxn ang="0">
                  <a:pos x="189" y="41"/>
                </a:cxn>
                <a:cxn ang="0">
                  <a:pos x="194" y="57"/>
                </a:cxn>
                <a:cxn ang="0">
                  <a:pos x="209" y="62"/>
                </a:cxn>
                <a:cxn ang="0">
                  <a:pos x="222" y="60"/>
                </a:cxn>
                <a:cxn ang="0">
                  <a:pos x="253" y="62"/>
                </a:cxn>
                <a:cxn ang="0">
                  <a:pos x="259" y="54"/>
                </a:cxn>
                <a:cxn ang="0">
                  <a:pos x="271" y="56"/>
                </a:cxn>
                <a:cxn ang="0">
                  <a:pos x="284" y="65"/>
                </a:cxn>
                <a:cxn ang="0">
                  <a:pos x="304" y="76"/>
                </a:cxn>
                <a:cxn ang="0">
                  <a:pos x="291" y="78"/>
                </a:cxn>
                <a:cxn ang="0">
                  <a:pos x="295" y="89"/>
                </a:cxn>
                <a:cxn ang="0">
                  <a:pos x="302" y="103"/>
                </a:cxn>
                <a:cxn ang="0">
                  <a:pos x="311" y="125"/>
                </a:cxn>
                <a:cxn ang="0">
                  <a:pos x="302" y="126"/>
                </a:cxn>
                <a:cxn ang="0">
                  <a:pos x="280" y="165"/>
                </a:cxn>
                <a:cxn ang="0">
                  <a:pos x="260" y="186"/>
                </a:cxn>
                <a:cxn ang="0">
                  <a:pos x="241" y="207"/>
                </a:cxn>
                <a:cxn ang="0">
                  <a:pos x="216" y="221"/>
                </a:cxn>
                <a:cxn ang="0">
                  <a:pos x="162" y="239"/>
                </a:cxn>
                <a:cxn ang="0">
                  <a:pos x="152" y="247"/>
                </a:cxn>
                <a:cxn ang="0">
                  <a:pos x="146" y="266"/>
                </a:cxn>
                <a:cxn ang="0">
                  <a:pos x="140" y="269"/>
                </a:cxn>
                <a:cxn ang="0">
                  <a:pos x="134" y="265"/>
                </a:cxn>
                <a:cxn ang="0">
                  <a:pos x="120" y="286"/>
                </a:cxn>
                <a:cxn ang="0">
                  <a:pos x="118" y="320"/>
                </a:cxn>
                <a:cxn ang="0">
                  <a:pos x="114" y="329"/>
                </a:cxn>
                <a:cxn ang="0">
                  <a:pos x="97" y="340"/>
                </a:cxn>
                <a:cxn ang="0">
                  <a:pos x="78" y="344"/>
                </a:cxn>
                <a:cxn ang="0">
                  <a:pos x="71" y="330"/>
                </a:cxn>
                <a:cxn ang="0">
                  <a:pos x="60" y="321"/>
                </a:cxn>
                <a:cxn ang="0">
                  <a:pos x="46" y="318"/>
                </a:cxn>
                <a:cxn ang="0">
                  <a:pos x="33" y="314"/>
                </a:cxn>
                <a:cxn ang="0">
                  <a:pos x="21" y="320"/>
                </a:cxn>
                <a:cxn ang="0">
                  <a:pos x="17" y="304"/>
                </a:cxn>
                <a:cxn ang="0">
                  <a:pos x="15" y="297"/>
                </a:cxn>
                <a:cxn ang="0">
                  <a:pos x="28" y="290"/>
                </a:cxn>
                <a:cxn ang="0">
                  <a:pos x="32" y="276"/>
                </a:cxn>
                <a:cxn ang="0">
                  <a:pos x="28" y="264"/>
                </a:cxn>
                <a:cxn ang="0">
                  <a:pos x="27" y="261"/>
                </a:cxn>
                <a:cxn ang="0">
                  <a:pos x="40" y="254"/>
                </a:cxn>
                <a:cxn ang="0">
                  <a:pos x="53" y="243"/>
                </a:cxn>
                <a:cxn ang="0">
                  <a:pos x="59" y="213"/>
                </a:cxn>
                <a:cxn ang="0">
                  <a:pos x="53" y="205"/>
                </a:cxn>
                <a:cxn ang="0">
                  <a:pos x="45" y="197"/>
                </a:cxn>
                <a:cxn ang="0">
                  <a:pos x="30" y="217"/>
                </a:cxn>
                <a:cxn ang="0">
                  <a:pos x="21" y="210"/>
                </a:cxn>
                <a:cxn ang="0">
                  <a:pos x="2" y="199"/>
                </a:cxn>
                <a:cxn ang="0">
                  <a:pos x="0" y="164"/>
                </a:cxn>
                <a:cxn ang="0">
                  <a:pos x="1" y="130"/>
                </a:cxn>
                <a:cxn ang="0">
                  <a:pos x="17" y="120"/>
                </a:cxn>
                <a:cxn ang="0">
                  <a:pos x="26" y="97"/>
                </a:cxn>
                <a:cxn ang="0">
                  <a:pos x="40" y="72"/>
                </a:cxn>
                <a:cxn ang="0">
                  <a:pos x="44" y="60"/>
                </a:cxn>
                <a:cxn ang="0">
                  <a:pos x="42" y="33"/>
                </a:cxn>
                <a:cxn ang="0">
                  <a:pos x="66" y="27"/>
                </a:cxn>
                <a:cxn ang="0">
                  <a:pos x="71" y="24"/>
                </a:cxn>
                <a:cxn ang="0">
                  <a:pos x="88" y="9"/>
                </a:cxn>
                <a:cxn ang="0">
                  <a:pos x="103" y="7"/>
                </a:cxn>
                <a:cxn ang="0">
                  <a:pos x="109" y="0"/>
                </a:cxn>
              </a:cxnLst>
              <a:rect l="0" t="0" r="r" b="b"/>
              <a:pathLst>
                <a:path w="311" h="345">
                  <a:moveTo>
                    <a:pt x="109" y="0"/>
                  </a:moveTo>
                  <a:lnTo>
                    <a:pt x="112" y="2"/>
                  </a:lnTo>
                  <a:lnTo>
                    <a:pt x="115" y="5"/>
                  </a:lnTo>
                  <a:lnTo>
                    <a:pt x="147" y="18"/>
                  </a:lnTo>
                  <a:lnTo>
                    <a:pt x="177" y="33"/>
                  </a:lnTo>
                  <a:lnTo>
                    <a:pt x="189" y="41"/>
                  </a:lnTo>
                  <a:lnTo>
                    <a:pt x="191" y="46"/>
                  </a:lnTo>
                  <a:lnTo>
                    <a:pt x="194" y="57"/>
                  </a:lnTo>
                  <a:lnTo>
                    <a:pt x="196" y="61"/>
                  </a:lnTo>
                  <a:lnTo>
                    <a:pt x="209" y="62"/>
                  </a:lnTo>
                  <a:lnTo>
                    <a:pt x="217" y="60"/>
                  </a:lnTo>
                  <a:lnTo>
                    <a:pt x="222" y="60"/>
                  </a:lnTo>
                  <a:lnTo>
                    <a:pt x="243" y="62"/>
                  </a:lnTo>
                  <a:lnTo>
                    <a:pt x="253" y="62"/>
                  </a:lnTo>
                  <a:lnTo>
                    <a:pt x="254" y="60"/>
                  </a:lnTo>
                  <a:lnTo>
                    <a:pt x="259" y="54"/>
                  </a:lnTo>
                  <a:lnTo>
                    <a:pt x="264" y="54"/>
                  </a:lnTo>
                  <a:lnTo>
                    <a:pt x="271" y="56"/>
                  </a:lnTo>
                  <a:lnTo>
                    <a:pt x="277" y="62"/>
                  </a:lnTo>
                  <a:lnTo>
                    <a:pt x="284" y="65"/>
                  </a:lnTo>
                  <a:lnTo>
                    <a:pt x="298" y="76"/>
                  </a:lnTo>
                  <a:lnTo>
                    <a:pt x="304" y="76"/>
                  </a:lnTo>
                  <a:lnTo>
                    <a:pt x="302" y="78"/>
                  </a:lnTo>
                  <a:lnTo>
                    <a:pt x="291" y="78"/>
                  </a:lnTo>
                  <a:lnTo>
                    <a:pt x="290" y="87"/>
                  </a:lnTo>
                  <a:lnTo>
                    <a:pt x="295" y="89"/>
                  </a:lnTo>
                  <a:lnTo>
                    <a:pt x="297" y="92"/>
                  </a:lnTo>
                  <a:lnTo>
                    <a:pt x="302" y="103"/>
                  </a:lnTo>
                  <a:lnTo>
                    <a:pt x="303" y="108"/>
                  </a:lnTo>
                  <a:lnTo>
                    <a:pt x="311" y="125"/>
                  </a:lnTo>
                  <a:lnTo>
                    <a:pt x="311" y="126"/>
                  </a:lnTo>
                  <a:lnTo>
                    <a:pt x="302" y="126"/>
                  </a:lnTo>
                  <a:lnTo>
                    <a:pt x="295" y="141"/>
                  </a:lnTo>
                  <a:lnTo>
                    <a:pt x="280" y="165"/>
                  </a:lnTo>
                  <a:lnTo>
                    <a:pt x="268" y="180"/>
                  </a:lnTo>
                  <a:lnTo>
                    <a:pt x="260" y="186"/>
                  </a:lnTo>
                  <a:lnTo>
                    <a:pt x="250" y="195"/>
                  </a:lnTo>
                  <a:lnTo>
                    <a:pt x="241" y="207"/>
                  </a:lnTo>
                  <a:lnTo>
                    <a:pt x="232" y="213"/>
                  </a:lnTo>
                  <a:lnTo>
                    <a:pt x="216" y="221"/>
                  </a:lnTo>
                  <a:lnTo>
                    <a:pt x="180" y="232"/>
                  </a:lnTo>
                  <a:lnTo>
                    <a:pt x="162" y="239"/>
                  </a:lnTo>
                  <a:lnTo>
                    <a:pt x="155" y="244"/>
                  </a:lnTo>
                  <a:lnTo>
                    <a:pt x="152" y="247"/>
                  </a:lnTo>
                  <a:lnTo>
                    <a:pt x="147" y="256"/>
                  </a:lnTo>
                  <a:lnTo>
                    <a:pt x="146" y="266"/>
                  </a:lnTo>
                  <a:lnTo>
                    <a:pt x="142" y="269"/>
                  </a:lnTo>
                  <a:lnTo>
                    <a:pt x="140" y="269"/>
                  </a:lnTo>
                  <a:lnTo>
                    <a:pt x="136" y="265"/>
                  </a:lnTo>
                  <a:lnTo>
                    <a:pt x="134" y="265"/>
                  </a:lnTo>
                  <a:lnTo>
                    <a:pt x="134" y="266"/>
                  </a:lnTo>
                  <a:lnTo>
                    <a:pt x="120" y="286"/>
                  </a:lnTo>
                  <a:lnTo>
                    <a:pt x="118" y="299"/>
                  </a:lnTo>
                  <a:lnTo>
                    <a:pt x="118" y="320"/>
                  </a:lnTo>
                  <a:lnTo>
                    <a:pt x="115" y="328"/>
                  </a:lnTo>
                  <a:lnTo>
                    <a:pt x="114" y="329"/>
                  </a:lnTo>
                  <a:lnTo>
                    <a:pt x="104" y="333"/>
                  </a:lnTo>
                  <a:lnTo>
                    <a:pt x="97" y="340"/>
                  </a:lnTo>
                  <a:lnTo>
                    <a:pt x="86" y="345"/>
                  </a:lnTo>
                  <a:lnTo>
                    <a:pt x="78" y="344"/>
                  </a:lnTo>
                  <a:lnTo>
                    <a:pt x="73" y="336"/>
                  </a:lnTo>
                  <a:lnTo>
                    <a:pt x="71" y="330"/>
                  </a:lnTo>
                  <a:lnTo>
                    <a:pt x="66" y="321"/>
                  </a:lnTo>
                  <a:lnTo>
                    <a:pt x="60" y="321"/>
                  </a:lnTo>
                  <a:lnTo>
                    <a:pt x="50" y="321"/>
                  </a:lnTo>
                  <a:lnTo>
                    <a:pt x="46" y="318"/>
                  </a:lnTo>
                  <a:lnTo>
                    <a:pt x="43" y="314"/>
                  </a:lnTo>
                  <a:lnTo>
                    <a:pt x="33" y="314"/>
                  </a:lnTo>
                  <a:lnTo>
                    <a:pt x="26" y="319"/>
                  </a:lnTo>
                  <a:lnTo>
                    <a:pt x="21" y="320"/>
                  </a:lnTo>
                  <a:lnTo>
                    <a:pt x="18" y="318"/>
                  </a:lnTo>
                  <a:lnTo>
                    <a:pt x="17" y="304"/>
                  </a:lnTo>
                  <a:lnTo>
                    <a:pt x="15" y="299"/>
                  </a:lnTo>
                  <a:lnTo>
                    <a:pt x="15" y="297"/>
                  </a:lnTo>
                  <a:lnTo>
                    <a:pt x="18" y="292"/>
                  </a:lnTo>
                  <a:lnTo>
                    <a:pt x="28" y="290"/>
                  </a:lnTo>
                  <a:lnTo>
                    <a:pt x="33" y="285"/>
                  </a:lnTo>
                  <a:lnTo>
                    <a:pt x="32" y="276"/>
                  </a:lnTo>
                  <a:lnTo>
                    <a:pt x="30" y="274"/>
                  </a:lnTo>
                  <a:lnTo>
                    <a:pt x="28" y="264"/>
                  </a:lnTo>
                  <a:lnTo>
                    <a:pt x="27" y="264"/>
                  </a:lnTo>
                  <a:lnTo>
                    <a:pt x="27" y="261"/>
                  </a:lnTo>
                  <a:lnTo>
                    <a:pt x="30" y="258"/>
                  </a:lnTo>
                  <a:lnTo>
                    <a:pt x="40" y="254"/>
                  </a:lnTo>
                  <a:lnTo>
                    <a:pt x="46" y="250"/>
                  </a:lnTo>
                  <a:lnTo>
                    <a:pt x="53" y="243"/>
                  </a:lnTo>
                  <a:lnTo>
                    <a:pt x="55" y="237"/>
                  </a:lnTo>
                  <a:lnTo>
                    <a:pt x="59" y="213"/>
                  </a:lnTo>
                  <a:lnTo>
                    <a:pt x="56" y="207"/>
                  </a:lnTo>
                  <a:lnTo>
                    <a:pt x="53" y="205"/>
                  </a:lnTo>
                  <a:lnTo>
                    <a:pt x="51" y="191"/>
                  </a:lnTo>
                  <a:lnTo>
                    <a:pt x="45" y="197"/>
                  </a:lnTo>
                  <a:lnTo>
                    <a:pt x="37" y="210"/>
                  </a:lnTo>
                  <a:lnTo>
                    <a:pt x="30" y="217"/>
                  </a:lnTo>
                  <a:lnTo>
                    <a:pt x="26" y="215"/>
                  </a:lnTo>
                  <a:lnTo>
                    <a:pt x="21" y="210"/>
                  </a:lnTo>
                  <a:lnTo>
                    <a:pt x="11" y="206"/>
                  </a:lnTo>
                  <a:lnTo>
                    <a:pt x="2" y="199"/>
                  </a:lnTo>
                  <a:lnTo>
                    <a:pt x="0" y="173"/>
                  </a:lnTo>
                  <a:lnTo>
                    <a:pt x="0" y="164"/>
                  </a:lnTo>
                  <a:lnTo>
                    <a:pt x="2" y="156"/>
                  </a:lnTo>
                  <a:lnTo>
                    <a:pt x="1" y="130"/>
                  </a:lnTo>
                  <a:lnTo>
                    <a:pt x="3" y="126"/>
                  </a:lnTo>
                  <a:lnTo>
                    <a:pt x="17" y="120"/>
                  </a:lnTo>
                  <a:lnTo>
                    <a:pt x="24" y="111"/>
                  </a:lnTo>
                  <a:lnTo>
                    <a:pt x="26" y="97"/>
                  </a:lnTo>
                  <a:lnTo>
                    <a:pt x="28" y="89"/>
                  </a:lnTo>
                  <a:lnTo>
                    <a:pt x="40" y="72"/>
                  </a:lnTo>
                  <a:lnTo>
                    <a:pt x="44" y="66"/>
                  </a:lnTo>
                  <a:lnTo>
                    <a:pt x="44" y="60"/>
                  </a:lnTo>
                  <a:lnTo>
                    <a:pt x="42" y="46"/>
                  </a:lnTo>
                  <a:lnTo>
                    <a:pt x="42" y="33"/>
                  </a:lnTo>
                  <a:lnTo>
                    <a:pt x="46" y="27"/>
                  </a:lnTo>
                  <a:lnTo>
                    <a:pt x="66" y="27"/>
                  </a:lnTo>
                  <a:lnTo>
                    <a:pt x="67" y="27"/>
                  </a:lnTo>
                  <a:lnTo>
                    <a:pt x="71" y="24"/>
                  </a:lnTo>
                  <a:lnTo>
                    <a:pt x="82" y="13"/>
                  </a:lnTo>
                  <a:lnTo>
                    <a:pt x="88" y="9"/>
                  </a:lnTo>
                  <a:lnTo>
                    <a:pt x="97" y="8"/>
                  </a:lnTo>
                  <a:lnTo>
                    <a:pt x="103" y="7"/>
                  </a:lnTo>
                  <a:lnTo>
                    <a:pt x="108" y="2"/>
                  </a:lnTo>
                  <a:lnTo>
                    <a:pt x="109" y="0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81" name="Freeform 240">
              <a:extLst>
                <a:ext uri="{FF2B5EF4-FFF2-40B4-BE49-F238E27FC236}">
                  <a16:creationId xmlns:a16="http://schemas.microsoft.com/office/drawing/2014/main" id="{59821D96-8006-CD46-BEF8-FE7F29E20E14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828" y="2701"/>
              <a:ext cx="92" cy="98"/>
            </a:xfrm>
            <a:custGeom>
              <a:avLst/>
              <a:gdLst/>
              <a:ahLst/>
              <a:cxnLst>
                <a:cxn ang="0">
                  <a:pos x="8" y="164"/>
                </a:cxn>
                <a:cxn ang="0">
                  <a:pos x="19" y="117"/>
                </a:cxn>
                <a:cxn ang="0">
                  <a:pos x="18" y="87"/>
                </a:cxn>
                <a:cxn ang="0">
                  <a:pos x="29" y="66"/>
                </a:cxn>
                <a:cxn ang="0">
                  <a:pos x="43" y="35"/>
                </a:cxn>
                <a:cxn ang="0">
                  <a:pos x="64" y="25"/>
                </a:cxn>
                <a:cxn ang="0">
                  <a:pos x="121" y="8"/>
                </a:cxn>
                <a:cxn ang="0">
                  <a:pos x="156" y="0"/>
                </a:cxn>
                <a:cxn ang="0">
                  <a:pos x="212" y="3"/>
                </a:cxn>
                <a:cxn ang="0">
                  <a:pos x="232" y="19"/>
                </a:cxn>
                <a:cxn ang="0">
                  <a:pos x="248" y="44"/>
                </a:cxn>
                <a:cxn ang="0">
                  <a:pos x="252" y="55"/>
                </a:cxn>
                <a:cxn ang="0">
                  <a:pos x="260" y="71"/>
                </a:cxn>
                <a:cxn ang="0">
                  <a:pos x="261" y="121"/>
                </a:cxn>
                <a:cxn ang="0">
                  <a:pos x="265" y="163"/>
                </a:cxn>
                <a:cxn ang="0">
                  <a:pos x="286" y="169"/>
                </a:cxn>
                <a:cxn ang="0">
                  <a:pos x="311" y="175"/>
                </a:cxn>
                <a:cxn ang="0">
                  <a:pos x="335" y="174"/>
                </a:cxn>
                <a:cxn ang="0">
                  <a:pos x="349" y="168"/>
                </a:cxn>
                <a:cxn ang="0">
                  <a:pos x="378" y="180"/>
                </a:cxn>
                <a:cxn ang="0">
                  <a:pos x="386" y="195"/>
                </a:cxn>
                <a:cxn ang="0">
                  <a:pos x="392" y="230"/>
                </a:cxn>
                <a:cxn ang="0">
                  <a:pos x="392" y="260"/>
                </a:cxn>
                <a:cxn ang="0">
                  <a:pos x="404" y="272"/>
                </a:cxn>
                <a:cxn ang="0">
                  <a:pos x="421" y="275"/>
                </a:cxn>
                <a:cxn ang="0">
                  <a:pos x="440" y="272"/>
                </a:cxn>
                <a:cxn ang="0">
                  <a:pos x="454" y="275"/>
                </a:cxn>
                <a:cxn ang="0">
                  <a:pos x="459" y="308"/>
                </a:cxn>
                <a:cxn ang="0">
                  <a:pos x="454" y="327"/>
                </a:cxn>
                <a:cxn ang="0">
                  <a:pos x="449" y="374"/>
                </a:cxn>
                <a:cxn ang="0">
                  <a:pos x="443" y="420"/>
                </a:cxn>
                <a:cxn ang="0">
                  <a:pos x="433" y="438"/>
                </a:cxn>
                <a:cxn ang="0">
                  <a:pos x="411" y="458"/>
                </a:cxn>
                <a:cxn ang="0">
                  <a:pos x="404" y="463"/>
                </a:cxn>
                <a:cxn ang="0">
                  <a:pos x="388" y="479"/>
                </a:cxn>
                <a:cxn ang="0">
                  <a:pos x="378" y="482"/>
                </a:cxn>
                <a:cxn ang="0">
                  <a:pos x="356" y="483"/>
                </a:cxn>
                <a:cxn ang="0">
                  <a:pos x="345" y="491"/>
                </a:cxn>
                <a:cxn ang="0">
                  <a:pos x="333" y="488"/>
                </a:cxn>
                <a:cxn ang="0">
                  <a:pos x="313" y="487"/>
                </a:cxn>
                <a:cxn ang="0">
                  <a:pos x="290" y="474"/>
                </a:cxn>
                <a:cxn ang="0">
                  <a:pos x="236" y="469"/>
                </a:cxn>
                <a:cxn ang="0">
                  <a:pos x="233" y="459"/>
                </a:cxn>
                <a:cxn ang="0">
                  <a:pos x="238" y="442"/>
                </a:cxn>
                <a:cxn ang="0">
                  <a:pos x="264" y="395"/>
                </a:cxn>
                <a:cxn ang="0">
                  <a:pos x="273" y="372"/>
                </a:cxn>
                <a:cxn ang="0">
                  <a:pos x="269" y="358"/>
                </a:cxn>
                <a:cxn ang="0">
                  <a:pos x="260" y="348"/>
                </a:cxn>
                <a:cxn ang="0">
                  <a:pos x="238" y="339"/>
                </a:cxn>
                <a:cxn ang="0">
                  <a:pos x="214" y="319"/>
                </a:cxn>
                <a:cxn ang="0">
                  <a:pos x="173" y="293"/>
                </a:cxn>
                <a:cxn ang="0">
                  <a:pos x="155" y="287"/>
                </a:cxn>
                <a:cxn ang="0">
                  <a:pos x="118" y="283"/>
                </a:cxn>
                <a:cxn ang="0">
                  <a:pos x="102" y="276"/>
                </a:cxn>
                <a:cxn ang="0">
                  <a:pos x="89" y="256"/>
                </a:cxn>
                <a:cxn ang="0">
                  <a:pos x="74" y="246"/>
                </a:cxn>
                <a:cxn ang="0">
                  <a:pos x="46" y="223"/>
                </a:cxn>
                <a:cxn ang="0">
                  <a:pos x="22" y="189"/>
                </a:cxn>
                <a:cxn ang="0">
                  <a:pos x="0" y="179"/>
                </a:cxn>
              </a:cxnLst>
              <a:rect l="0" t="0" r="r" b="b"/>
              <a:pathLst>
                <a:path w="459" h="491">
                  <a:moveTo>
                    <a:pt x="0" y="179"/>
                  </a:moveTo>
                  <a:lnTo>
                    <a:pt x="8" y="164"/>
                  </a:lnTo>
                  <a:lnTo>
                    <a:pt x="19" y="124"/>
                  </a:lnTo>
                  <a:lnTo>
                    <a:pt x="19" y="117"/>
                  </a:lnTo>
                  <a:lnTo>
                    <a:pt x="18" y="113"/>
                  </a:lnTo>
                  <a:lnTo>
                    <a:pt x="18" y="87"/>
                  </a:lnTo>
                  <a:lnTo>
                    <a:pt x="18" y="84"/>
                  </a:lnTo>
                  <a:lnTo>
                    <a:pt x="29" y="66"/>
                  </a:lnTo>
                  <a:lnTo>
                    <a:pt x="40" y="50"/>
                  </a:lnTo>
                  <a:lnTo>
                    <a:pt x="43" y="35"/>
                  </a:lnTo>
                  <a:lnTo>
                    <a:pt x="45" y="29"/>
                  </a:lnTo>
                  <a:lnTo>
                    <a:pt x="64" y="25"/>
                  </a:lnTo>
                  <a:lnTo>
                    <a:pt x="118" y="8"/>
                  </a:lnTo>
                  <a:lnTo>
                    <a:pt x="121" y="8"/>
                  </a:lnTo>
                  <a:lnTo>
                    <a:pt x="152" y="0"/>
                  </a:lnTo>
                  <a:lnTo>
                    <a:pt x="156" y="0"/>
                  </a:lnTo>
                  <a:lnTo>
                    <a:pt x="199" y="0"/>
                  </a:lnTo>
                  <a:lnTo>
                    <a:pt x="212" y="3"/>
                  </a:lnTo>
                  <a:lnTo>
                    <a:pt x="222" y="11"/>
                  </a:lnTo>
                  <a:lnTo>
                    <a:pt x="232" y="19"/>
                  </a:lnTo>
                  <a:lnTo>
                    <a:pt x="247" y="40"/>
                  </a:lnTo>
                  <a:lnTo>
                    <a:pt x="248" y="44"/>
                  </a:lnTo>
                  <a:lnTo>
                    <a:pt x="254" y="50"/>
                  </a:lnTo>
                  <a:lnTo>
                    <a:pt x="252" y="55"/>
                  </a:lnTo>
                  <a:lnTo>
                    <a:pt x="252" y="57"/>
                  </a:lnTo>
                  <a:lnTo>
                    <a:pt x="260" y="71"/>
                  </a:lnTo>
                  <a:lnTo>
                    <a:pt x="261" y="73"/>
                  </a:lnTo>
                  <a:lnTo>
                    <a:pt x="261" y="121"/>
                  </a:lnTo>
                  <a:lnTo>
                    <a:pt x="261" y="154"/>
                  </a:lnTo>
                  <a:lnTo>
                    <a:pt x="265" y="163"/>
                  </a:lnTo>
                  <a:lnTo>
                    <a:pt x="271" y="165"/>
                  </a:lnTo>
                  <a:lnTo>
                    <a:pt x="286" y="169"/>
                  </a:lnTo>
                  <a:lnTo>
                    <a:pt x="293" y="173"/>
                  </a:lnTo>
                  <a:lnTo>
                    <a:pt x="311" y="175"/>
                  </a:lnTo>
                  <a:lnTo>
                    <a:pt x="323" y="175"/>
                  </a:lnTo>
                  <a:lnTo>
                    <a:pt x="335" y="174"/>
                  </a:lnTo>
                  <a:lnTo>
                    <a:pt x="340" y="171"/>
                  </a:lnTo>
                  <a:lnTo>
                    <a:pt x="349" y="168"/>
                  </a:lnTo>
                  <a:lnTo>
                    <a:pt x="355" y="173"/>
                  </a:lnTo>
                  <a:lnTo>
                    <a:pt x="378" y="180"/>
                  </a:lnTo>
                  <a:lnTo>
                    <a:pt x="384" y="189"/>
                  </a:lnTo>
                  <a:lnTo>
                    <a:pt x="386" y="195"/>
                  </a:lnTo>
                  <a:lnTo>
                    <a:pt x="388" y="218"/>
                  </a:lnTo>
                  <a:lnTo>
                    <a:pt x="392" y="230"/>
                  </a:lnTo>
                  <a:lnTo>
                    <a:pt x="390" y="255"/>
                  </a:lnTo>
                  <a:lnTo>
                    <a:pt x="392" y="260"/>
                  </a:lnTo>
                  <a:lnTo>
                    <a:pt x="397" y="267"/>
                  </a:lnTo>
                  <a:lnTo>
                    <a:pt x="404" y="272"/>
                  </a:lnTo>
                  <a:lnTo>
                    <a:pt x="411" y="275"/>
                  </a:lnTo>
                  <a:lnTo>
                    <a:pt x="421" y="275"/>
                  </a:lnTo>
                  <a:lnTo>
                    <a:pt x="426" y="272"/>
                  </a:lnTo>
                  <a:lnTo>
                    <a:pt x="440" y="272"/>
                  </a:lnTo>
                  <a:lnTo>
                    <a:pt x="449" y="270"/>
                  </a:lnTo>
                  <a:lnTo>
                    <a:pt x="454" y="275"/>
                  </a:lnTo>
                  <a:lnTo>
                    <a:pt x="459" y="283"/>
                  </a:lnTo>
                  <a:lnTo>
                    <a:pt x="459" y="308"/>
                  </a:lnTo>
                  <a:lnTo>
                    <a:pt x="458" y="311"/>
                  </a:lnTo>
                  <a:lnTo>
                    <a:pt x="454" y="327"/>
                  </a:lnTo>
                  <a:lnTo>
                    <a:pt x="451" y="353"/>
                  </a:lnTo>
                  <a:lnTo>
                    <a:pt x="449" y="374"/>
                  </a:lnTo>
                  <a:lnTo>
                    <a:pt x="446" y="404"/>
                  </a:lnTo>
                  <a:lnTo>
                    <a:pt x="443" y="420"/>
                  </a:lnTo>
                  <a:lnTo>
                    <a:pt x="440" y="428"/>
                  </a:lnTo>
                  <a:lnTo>
                    <a:pt x="433" y="438"/>
                  </a:lnTo>
                  <a:lnTo>
                    <a:pt x="425" y="447"/>
                  </a:lnTo>
                  <a:lnTo>
                    <a:pt x="411" y="458"/>
                  </a:lnTo>
                  <a:lnTo>
                    <a:pt x="409" y="461"/>
                  </a:lnTo>
                  <a:lnTo>
                    <a:pt x="404" y="463"/>
                  </a:lnTo>
                  <a:lnTo>
                    <a:pt x="390" y="475"/>
                  </a:lnTo>
                  <a:lnTo>
                    <a:pt x="388" y="479"/>
                  </a:lnTo>
                  <a:lnTo>
                    <a:pt x="386" y="480"/>
                  </a:lnTo>
                  <a:lnTo>
                    <a:pt x="378" y="482"/>
                  </a:lnTo>
                  <a:lnTo>
                    <a:pt x="363" y="480"/>
                  </a:lnTo>
                  <a:lnTo>
                    <a:pt x="356" y="483"/>
                  </a:lnTo>
                  <a:lnTo>
                    <a:pt x="352" y="488"/>
                  </a:lnTo>
                  <a:lnTo>
                    <a:pt x="345" y="491"/>
                  </a:lnTo>
                  <a:lnTo>
                    <a:pt x="338" y="491"/>
                  </a:lnTo>
                  <a:lnTo>
                    <a:pt x="333" y="488"/>
                  </a:lnTo>
                  <a:lnTo>
                    <a:pt x="323" y="490"/>
                  </a:lnTo>
                  <a:lnTo>
                    <a:pt x="313" y="487"/>
                  </a:lnTo>
                  <a:lnTo>
                    <a:pt x="296" y="476"/>
                  </a:lnTo>
                  <a:lnTo>
                    <a:pt x="290" y="474"/>
                  </a:lnTo>
                  <a:lnTo>
                    <a:pt x="258" y="469"/>
                  </a:lnTo>
                  <a:lnTo>
                    <a:pt x="236" y="469"/>
                  </a:lnTo>
                  <a:lnTo>
                    <a:pt x="233" y="465"/>
                  </a:lnTo>
                  <a:lnTo>
                    <a:pt x="233" y="459"/>
                  </a:lnTo>
                  <a:lnTo>
                    <a:pt x="236" y="450"/>
                  </a:lnTo>
                  <a:lnTo>
                    <a:pt x="238" y="442"/>
                  </a:lnTo>
                  <a:lnTo>
                    <a:pt x="249" y="417"/>
                  </a:lnTo>
                  <a:lnTo>
                    <a:pt x="264" y="395"/>
                  </a:lnTo>
                  <a:lnTo>
                    <a:pt x="273" y="382"/>
                  </a:lnTo>
                  <a:lnTo>
                    <a:pt x="273" y="372"/>
                  </a:lnTo>
                  <a:lnTo>
                    <a:pt x="271" y="363"/>
                  </a:lnTo>
                  <a:lnTo>
                    <a:pt x="269" y="358"/>
                  </a:lnTo>
                  <a:lnTo>
                    <a:pt x="265" y="357"/>
                  </a:lnTo>
                  <a:lnTo>
                    <a:pt x="260" y="348"/>
                  </a:lnTo>
                  <a:lnTo>
                    <a:pt x="252" y="342"/>
                  </a:lnTo>
                  <a:lnTo>
                    <a:pt x="238" y="339"/>
                  </a:lnTo>
                  <a:lnTo>
                    <a:pt x="230" y="327"/>
                  </a:lnTo>
                  <a:lnTo>
                    <a:pt x="214" y="319"/>
                  </a:lnTo>
                  <a:lnTo>
                    <a:pt x="199" y="311"/>
                  </a:lnTo>
                  <a:lnTo>
                    <a:pt x="173" y="293"/>
                  </a:lnTo>
                  <a:lnTo>
                    <a:pt x="167" y="291"/>
                  </a:lnTo>
                  <a:lnTo>
                    <a:pt x="155" y="287"/>
                  </a:lnTo>
                  <a:lnTo>
                    <a:pt x="126" y="286"/>
                  </a:lnTo>
                  <a:lnTo>
                    <a:pt x="118" y="283"/>
                  </a:lnTo>
                  <a:lnTo>
                    <a:pt x="107" y="280"/>
                  </a:lnTo>
                  <a:lnTo>
                    <a:pt x="102" y="276"/>
                  </a:lnTo>
                  <a:lnTo>
                    <a:pt x="101" y="275"/>
                  </a:lnTo>
                  <a:lnTo>
                    <a:pt x="89" y="256"/>
                  </a:lnTo>
                  <a:lnTo>
                    <a:pt x="85" y="253"/>
                  </a:lnTo>
                  <a:lnTo>
                    <a:pt x="74" y="246"/>
                  </a:lnTo>
                  <a:lnTo>
                    <a:pt x="49" y="228"/>
                  </a:lnTo>
                  <a:lnTo>
                    <a:pt x="46" y="223"/>
                  </a:lnTo>
                  <a:lnTo>
                    <a:pt x="33" y="210"/>
                  </a:lnTo>
                  <a:lnTo>
                    <a:pt x="22" y="189"/>
                  </a:lnTo>
                  <a:lnTo>
                    <a:pt x="16" y="184"/>
                  </a:lnTo>
                  <a:lnTo>
                    <a:pt x="0" y="179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82" name="Freeform 241">
              <a:extLst>
                <a:ext uri="{FF2B5EF4-FFF2-40B4-BE49-F238E27FC236}">
                  <a16:creationId xmlns:a16="http://schemas.microsoft.com/office/drawing/2014/main" id="{C276781D-FAA5-9D43-A427-022B6B861023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687" y="2681"/>
              <a:ext cx="93" cy="506"/>
            </a:xfrm>
            <a:custGeom>
              <a:avLst/>
              <a:gdLst/>
              <a:ahLst/>
              <a:cxnLst>
                <a:cxn ang="0">
                  <a:pos x="375" y="93"/>
                </a:cxn>
                <a:cxn ang="0">
                  <a:pos x="368" y="149"/>
                </a:cxn>
                <a:cxn ang="0">
                  <a:pos x="398" y="209"/>
                </a:cxn>
                <a:cxn ang="0">
                  <a:pos x="429" y="311"/>
                </a:cxn>
                <a:cxn ang="0">
                  <a:pos x="436" y="385"/>
                </a:cxn>
                <a:cxn ang="0">
                  <a:pos x="387" y="508"/>
                </a:cxn>
                <a:cxn ang="0">
                  <a:pos x="329" y="628"/>
                </a:cxn>
                <a:cxn ang="0">
                  <a:pos x="300" y="766"/>
                </a:cxn>
                <a:cxn ang="0">
                  <a:pos x="284" y="863"/>
                </a:cxn>
                <a:cxn ang="0">
                  <a:pos x="298" y="1032"/>
                </a:cxn>
                <a:cxn ang="0">
                  <a:pos x="269" y="1148"/>
                </a:cxn>
                <a:cxn ang="0">
                  <a:pos x="242" y="1290"/>
                </a:cxn>
                <a:cxn ang="0">
                  <a:pos x="208" y="1440"/>
                </a:cxn>
                <a:cxn ang="0">
                  <a:pos x="190" y="1597"/>
                </a:cxn>
                <a:cxn ang="0">
                  <a:pos x="201" y="1739"/>
                </a:cxn>
                <a:cxn ang="0">
                  <a:pos x="214" y="1785"/>
                </a:cxn>
                <a:cxn ang="0">
                  <a:pos x="212" y="1915"/>
                </a:cxn>
                <a:cxn ang="0">
                  <a:pos x="171" y="2027"/>
                </a:cxn>
                <a:cxn ang="0">
                  <a:pos x="137" y="2139"/>
                </a:cxn>
                <a:cxn ang="0">
                  <a:pos x="129" y="2264"/>
                </a:cxn>
                <a:cxn ang="0">
                  <a:pos x="179" y="2283"/>
                </a:cxn>
                <a:cxn ang="0">
                  <a:pos x="306" y="2367"/>
                </a:cxn>
                <a:cxn ang="0">
                  <a:pos x="355" y="2386"/>
                </a:cxn>
                <a:cxn ang="0">
                  <a:pos x="268" y="2429"/>
                </a:cxn>
                <a:cxn ang="0">
                  <a:pos x="214" y="2525"/>
                </a:cxn>
                <a:cxn ang="0">
                  <a:pos x="208" y="2477"/>
                </a:cxn>
                <a:cxn ang="0">
                  <a:pos x="189" y="2413"/>
                </a:cxn>
                <a:cxn ang="0">
                  <a:pos x="171" y="2376"/>
                </a:cxn>
                <a:cxn ang="0">
                  <a:pos x="160" y="2345"/>
                </a:cxn>
                <a:cxn ang="0">
                  <a:pos x="125" y="2343"/>
                </a:cxn>
                <a:cxn ang="0">
                  <a:pos x="81" y="2285"/>
                </a:cxn>
                <a:cxn ang="0">
                  <a:pos x="79" y="2240"/>
                </a:cxn>
                <a:cxn ang="0">
                  <a:pos x="70" y="2173"/>
                </a:cxn>
                <a:cxn ang="0">
                  <a:pos x="93" y="2117"/>
                </a:cxn>
                <a:cxn ang="0">
                  <a:pos x="70" y="2076"/>
                </a:cxn>
                <a:cxn ang="0">
                  <a:pos x="59" y="2042"/>
                </a:cxn>
                <a:cxn ang="0">
                  <a:pos x="109" y="2032"/>
                </a:cxn>
                <a:cxn ang="0">
                  <a:pos x="63" y="1979"/>
                </a:cxn>
                <a:cxn ang="0">
                  <a:pos x="66" y="1920"/>
                </a:cxn>
                <a:cxn ang="0">
                  <a:pos x="15" y="1930"/>
                </a:cxn>
                <a:cxn ang="0">
                  <a:pos x="44" y="1871"/>
                </a:cxn>
                <a:cxn ang="0">
                  <a:pos x="72" y="1856"/>
                </a:cxn>
                <a:cxn ang="0">
                  <a:pos x="91" y="1888"/>
                </a:cxn>
                <a:cxn ang="0">
                  <a:pos x="118" y="1879"/>
                </a:cxn>
                <a:cxn ang="0">
                  <a:pos x="114" y="1849"/>
                </a:cxn>
                <a:cxn ang="0">
                  <a:pos x="117" y="1818"/>
                </a:cxn>
                <a:cxn ang="0">
                  <a:pos x="120" y="1806"/>
                </a:cxn>
                <a:cxn ang="0">
                  <a:pos x="149" y="1740"/>
                </a:cxn>
                <a:cxn ang="0">
                  <a:pos x="146" y="1691"/>
                </a:cxn>
                <a:cxn ang="0">
                  <a:pos x="158" y="1601"/>
                </a:cxn>
                <a:cxn ang="0">
                  <a:pos x="153" y="1558"/>
                </a:cxn>
                <a:cxn ang="0">
                  <a:pos x="141" y="1525"/>
                </a:cxn>
                <a:cxn ang="0">
                  <a:pos x="92" y="1504"/>
                </a:cxn>
                <a:cxn ang="0">
                  <a:pos x="115" y="1329"/>
                </a:cxn>
                <a:cxn ang="0">
                  <a:pos x="122" y="1219"/>
                </a:cxn>
                <a:cxn ang="0">
                  <a:pos x="166" y="1105"/>
                </a:cxn>
                <a:cxn ang="0">
                  <a:pos x="221" y="928"/>
                </a:cxn>
                <a:cxn ang="0">
                  <a:pos x="226" y="719"/>
                </a:cxn>
                <a:cxn ang="0">
                  <a:pos x="253" y="565"/>
                </a:cxn>
                <a:cxn ang="0">
                  <a:pos x="275" y="461"/>
                </a:cxn>
                <a:cxn ang="0">
                  <a:pos x="279" y="317"/>
                </a:cxn>
                <a:cxn ang="0">
                  <a:pos x="292" y="142"/>
                </a:cxn>
                <a:cxn ang="0">
                  <a:pos x="312" y="25"/>
                </a:cxn>
              </a:cxnLst>
              <a:rect l="0" t="0" r="r" b="b"/>
              <a:pathLst>
                <a:path w="463" h="2531">
                  <a:moveTo>
                    <a:pt x="325" y="0"/>
                  </a:moveTo>
                  <a:lnTo>
                    <a:pt x="328" y="0"/>
                  </a:lnTo>
                  <a:lnTo>
                    <a:pt x="339" y="14"/>
                  </a:lnTo>
                  <a:lnTo>
                    <a:pt x="343" y="18"/>
                  </a:lnTo>
                  <a:lnTo>
                    <a:pt x="350" y="27"/>
                  </a:lnTo>
                  <a:lnTo>
                    <a:pt x="350" y="37"/>
                  </a:lnTo>
                  <a:lnTo>
                    <a:pt x="354" y="69"/>
                  </a:lnTo>
                  <a:lnTo>
                    <a:pt x="357" y="78"/>
                  </a:lnTo>
                  <a:lnTo>
                    <a:pt x="362" y="83"/>
                  </a:lnTo>
                  <a:lnTo>
                    <a:pt x="375" y="93"/>
                  </a:lnTo>
                  <a:lnTo>
                    <a:pt x="382" y="100"/>
                  </a:lnTo>
                  <a:lnTo>
                    <a:pt x="383" y="110"/>
                  </a:lnTo>
                  <a:lnTo>
                    <a:pt x="379" y="115"/>
                  </a:lnTo>
                  <a:lnTo>
                    <a:pt x="378" y="121"/>
                  </a:lnTo>
                  <a:lnTo>
                    <a:pt x="382" y="127"/>
                  </a:lnTo>
                  <a:lnTo>
                    <a:pt x="382" y="131"/>
                  </a:lnTo>
                  <a:lnTo>
                    <a:pt x="379" y="132"/>
                  </a:lnTo>
                  <a:lnTo>
                    <a:pt x="372" y="136"/>
                  </a:lnTo>
                  <a:lnTo>
                    <a:pt x="371" y="137"/>
                  </a:lnTo>
                  <a:lnTo>
                    <a:pt x="368" y="149"/>
                  </a:lnTo>
                  <a:lnTo>
                    <a:pt x="368" y="155"/>
                  </a:lnTo>
                  <a:lnTo>
                    <a:pt x="376" y="159"/>
                  </a:lnTo>
                  <a:lnTo>
                    <a:pt x="379" y="164"/>
                  </a:lnTo>
                  <a:lnTo>
                    <a:pt x="379" y="172"/>
                  </a:lnTo>
                  <a:lnTo>
                    <a:pt x="379" y="180"/>
                  </a:lnTo>
                  <a:lnTo>
                    <a:pt x="382" y="183"/>
                  </a:lnTo>
                  <a:lnTo>
                    <a:pt x="387" y="185"/>
                  </a:lnTo>
                  <a:lnTo>
                    <a:pt x="394" y="192"/>
                  </a:lnTo>
                  <a:lnTo>
                    <a:pt x="395" y="196"/>
                  </a:lnTo>
                  <a:lnTo>
                    <a:pt x="398" y="209"/>
                  </a:lnTo>
                  <a:lnTo>
                    <a:pt x="398" y="218"/>
                  </a:lnTo>
                  <a:lnTo>
                    <a:pt x="404" y="228"/>
                  </a:lnTo>
                  <a:lnTo>
                    <a:pt x="407" y="250"/>
                  </a:lnTo>
                  <a:lnTo>
                    <a:pt x="407" y="268"/>
                  </a:lnTo>
                  <a:lnTo>
                    <a:pt x="411" y="290"/>
                  </a:lnTo>
                  <a:lnTo>
                    <a:pt x="411" y="294"/>
                  </a:lnTo>
                  <a:lnTo>
                    <a:pt x="415" y="306"/>
                  </a:lnTo>
                  <a:lnTo>
                    <a:pt x="415" y="308"/>
                  </a:lnTo>
                  <a:lnTo>
                    <a:pt x="422" y="311"/>
                  </a:lnTo>
                  <a:lnTo>
                    <a:pt x="429" y="311"/>
                  </a:lnTo>
                  <a:lnTo>
                    <a:pt x="441" y="311"/>
                  </a:lnTo>
                  <a:lnTo>
                    <a:pt x="447" y="309"/>
                  </a:lnTo>
                  <a:lnTo>
                    <a:pt x="457" y="309"/>
                  </a:lnTo>
                  <a:lnTo>
                    <a:pt x="457" y="311"/>
                  </a:lnTo>
                  <a:lnTo>
                    <a:pt x="458" y="311"/>
                  </a:lnTo>
                  <a:lnTo>
                    <a:pt x="458" y="314"/>
                  </a:lnTo>
                  <a:lnTo>
                    <a:pt x="463" y="319"/>
                  </a:lnTo>
                  <a:lnTo>
                    <a:pt x="463" y="331"/>
                  </a:lnTo>
                  <a:lnTo>
                    <a:pt x="454" y="378"/>
                  </a:lnTo>
                  <a:lnTo>
                    <a:pt x="436" y="385"/>
                  </a:lnTo>
                  <a:lnTo>
                    <a:pt x="388" y="407"/>
                  </a:lnTo>
                  <a:lnTo>
                    <a:pt x="387" y="414"/>
                  </a:lnTo>
                  <a:lnTo>
                    <a:pt x="387" y="422"/>
                  </a:lnTo>
                  <a:lnTo>
                    <a:pt x="389" y="432"/>
                  </a:lnTo>
                  <a:lnTo>
                    <a:pt x="389" y="441"/>
                  </a:lnTo>
                  <a:lnTo>
                    <a:pt x="383" y="449"/>
                  </a:lnTo>
                  <a:lnTo>
                    <a:pt x="382" y="451"/>
                  </a:lnTo>
                  <a:lnTo>
                    <a:pt x="382" y="467"/>
                  </a:lnTo>
                  <a:lnTo>
                    <a:pt x="387" y="482"/>
                  </a:lnTo>
                  <a:lnTo>
                    <a:pt x="387" y="508"/>
                  </a:lnTo>
                  <a:lnTo>
                    <a:pt x="389" y="519"/>
                  </a:lnTo>
                  <a:lnTo>
                    <a:pt x="393" y="534"/>
                  </a:lnTo>
                  <a:lnTo>
                    <a:pt x="395" y="548"/>
                  </a:lnTo>
                  <a:lnTo>
                    <a:pt x="394" y="551"/>
                  </a:lnTo>
                  <a:lnTo>
                    <a:pt x="389" y="554"/>
                  </a:lnTo>
                  <a:lnTo>
                    <a:pt x="379" y="558"/>
                  </a:lnTo>
                  <a:lnTo>
                    <a:pt x="364" y="573"/>
                  </a:lnTo>
                  <a:lnTo>
                    <a:pt x="361" y="575"/>
                  </a:lnTo>
                  <a:lnTo>
                    <a:pt x="354" y="600"/>
                  </a:lnTo>
                  <a:lnTo>
                    <a:pt x="329" y="628"/>
                  </a:lnTo>
                  <a:lnTo>
                    <a:pt x="323" y="654"/>
                  </a:lnTo>
                  <a:lnTo>
                    <a:pt x="318" y="675"/>
                  </a:lnTo>
                  <a:lnTo>
                    <a:pt x="317" y="682"/>
                  </a:lnTo>
                  <a:lnTo>
                    <a:pt x="311" y="696"/>
                  </a:lnTo>
                  <a:lnTo>
                    <a:pt x="308" y="704"/>
                  </a:lnTo>
                  <a:lnTo>
                    <a:pt x="307" y="729"/>
                  </a:lnTo>
                  <a:lnTo>
                    <a:pt x="308" y="739"/>
                  </a:lnTo>
                  <a:lnTo>
                    <a:pt x="308" y="749"/>
                  </a:lnTo>
                  <a:lnTo>
                    <a:pt x="305" y="762"/>
                  </a:lnTo>
                  <a:lnTo>
                    <a:pt x="300" y="766"/>
                  </a:lnTo>
                  <a:lnTo>
                    <a:pt x="300" y="769"/>
                  </a:lnTo>
                  <a:lnTo>
                    <a:pt x="298" y="776"/>
                  </a:lnTo>
                  <a:lnTo>
                    <a:pt x="292" y="782"/>
                  </a:lnTo>
                  <a:lnTo>
                    <a:pt x="289" y="796"/>
                  </a:lnTo>
                  <a:lnTo>
                    <a:pt x="281" y="811"/>
                  </a:lnTo>
                  <a:lnTo>
                    <a:pt x="280" y="814"/>
                  </a:lnTo>
                  <a:lnTo>
                    <a:pt x="276" y="825"/>
                  </a:lnTo>
                  <a:lnTo>
                    <a:pt x="274" y="841"/>
                  </a:lnTo>
                  <a:lnTo>
                    <a:pt x="274" y="854"/>
                  </a:lnTo>
                  <a:lnTo>
                    <a:pt x="284" y="863"/>
                  </a:lnTo>
                  <a:lnTo>
                    <a:pt x="284" y="892"/>
                  </a:lnTo>
                  <a:lnTo>
                    <a:pt x="296" y="925"/>
                  </a:lnTo>
                  <a:lnTo>
                    <a:pt x="297" y="935"/>
                  </a:lnTo>
                  <a:lnTo>
                    <a:pt x="296" y="947"/>
                  </a:lnTo>
                  <a:lnTo>
                    <a:pt x="303" y="955"/>
                  </a:lnTo>
                  <a:lnTo>
                    <a:pt x="306" y="960"/>
                  </a:lnTo>
                  <a:lnTo>
                    <a:pt x="309" y="979"/>
                  </a:lnTo>
                  <a:lnTo>
                    <a:pt x="311" y="997"/>
                  </a:lnTo>
                  <a:lnTo>
                    <a:pt x="311" y="1013"/>
                  </a:lnTo>
                  <a:lnTo>
                    <a:pt x="298" y="1032"/>
                  </a:lnTo>
                  <a:lnTo>
                    <a:pt x="292" y="1045"/>
                  </a:lnTo>
                  <a:lnTo>
                    <a:pt x="290" y="1052"/>
                  </a:lnTo>
                  <a:lnTo>
                    <a:pt x="286" y="1075"/>
                  </a:lnTo>
                  <a:lnTo>
                    <a:pt x="285" y="1078"/>
                  </a:lnTo>
                  <a:lnTo>
                    <a:pt x="274" y="1088"/>
                  </a:lnTo>
                  <a:lnTo>
                    <a:pt x="275" y="1117"/>
                  </a:lnTo>
                  <a:lnTo>
                    <a:pt x="278" y="1134"/>
                  </a:lnTo>
                  <a:lnTo>
                    <a:pt x="278" y="1142"/>
                  </a:lnTo>
                  <a:lnTo>
                    <a:pt x="275" y="1144"/>
                  </a:lnTo>
                  <a:lnTo>
                    <a:pt x="269" y="1148"/>
                  </a:lnTo>
                  <a:lnTo>
                    <a:pt x="266" y="1151"/>
                  </a:lnTo>
                  <a:lnTo>
                    <a:pt x="265" y="1159"/>
                  </a:lnTo>
                  <a:lnTo>
                    <a:pt x="263" y="1161"/>
                  </a:lnTo>
                  <a:lnTo>
                    <a:pt x="257" y="1161"/>
                  </a:lnTo>
                  <a:lnTo>
                    <a:pt x="253" y="1164"/>
                  </a:lnTo>
                  <a:lnTo>
                    <a:pt x="247" y="1172"/>
                  </a:lnTo>
                  <a:lnTo>
                    <a:pt x="242" y="1186"/>
                  </a:lnTo>
                  <a:lnTo>
                    <a:pt x="238" y="1225"/>
                  </a:lnTo>
                  <a:lnTo>
                    <a:pt x="238" y="1262"/>
                  </a:lnTo>
                  <a:lnTo>
                    <a:pt x="242" y="1290"/>
                  </a:lnTo>
                  <a:lnTo>
                    <a:pt x="247" y="1301"/>
                  </a:lnTo>
                  <a:lnTo>
                    <a:pt x="247" y="1314"/>
                  </a:lnTo>
                  <a:lnTo>
                    <a:pt x="243" y="1323"/>
                  </a:lnTo>
                  <a:lnTo>
                    <a:pt x="235" y="1332"/>
                  </a:lnTo>
                  <a:lnTo>
                    <a:pt x="230" y="1337"/>
                  </a:lnTo>
                  <a:lnTo>
                    <a:pt x="227" y="1343"/>
                  </a:lnTo>
                  <a:lnTo>
                    <a:pt x="225" y="1358"/>
                  </a:lnTo>
                  <a:lnTo>
                    <a:pt x="208" y="1419"/>
                  </a:lnTo>
                  <a:lnTo>
                    <a:pt x="206" y="1424"/>
                  </a:lnTo>
                  <a:lnTo>
                    <a:pt x="208" y="1440"/>
                  </a:lnTo>
                  <a:lnTo>
                    <a:pt x="199" y="1481"/>
                  </a:lnTo>
                  <a:lnTo>
                    <a:pt x="196" y="1510"/>
                  </a:lnTo>
                  <a:lnTo>
                    <a:pt x="200" y="1525"/>
                  </a:lnTo>
                  <a:lnTo>
                    <a:pt x="209" y="1533"/>
                  </a:lnTo>
                  <a:lnTo>
                    <a:pt x="210" y="1537"/>
                  </a:lnTo>
                  <a:lnTo>
                    <a:pt x="210" y="1549"/>
                  </a:lnTo>
                  <a:lnTo>
                    <a:pt x="209" y="1554"/>
                  </a:lnTo>
                  <a:lnTo>
                    <a:pt x="205" y="1563"/>
                  </a:lnTo>
                  <a:lnTo>
                    <a:pt x="195" y="1576"/>
                  </a:lnTo>
                  <a:lnTo>
                    <a:pt x="190" y="1597"/>
                  </a:lnTo>
                  <a:lnTo>
                    <a:pt x="190" y="1633"/>
                  </a:lnTo>
                  <a:lnTo>
                    <a:pt x="193" y="1639"/>
                  </a:lnTo>
                  <a:lnTo>
                    <a:pt x="196" y="1641"/>
                  </a:lnTo>
                  <a:lnTo>
                    <a:pt x="198" y="1646"/>
                  </a:lnTo>
                  <a:lnTo>
                    <a:pt x="196" y="1673"/>
                  </a:lnTo>
                  <a:lnTo>
                    <a:pt x="198" y="1678"/>
                  </a:lnTo>
                  <a:lnTo>
                    <a:pt x="203" y="1688"/>
                  </a:lnTo>
                  <a:lnTo>
                    <a:pt x="205" y="1703"/>
                  </a:lnTo>
                  <a:lnTo>
                    <a:pt x="201" y="1732"/>
                  </a:lnTo>
                  <a:lnTo>
                    <a:pt x="201" y="1739"/>
                  </a:lnTo>
                  <a:lnTo>
                    <a:pt x="209" y="1739"/>
                  </a:lnTo>
                  <a:lnTo>
                    <a:pt x="223" y="1742"/>
                  </a:lnTo>
                  <a:lnTo>
                    <a:pt x="231" y="1751"/>
                  </a:lnTo>
                  <a:lnTo>
                    <a:pt x="232" y="1759"/>
                  </a:lnTo>
                  <a:lnTo>
                    <a:pt x="230" y="1768"/>
                  </a:lnTo>
                  <a:lnTo>
                    <a:pt x="216" y="1769"/>
                  </a:lnTo>
                  <a:lnTo>
                    <a:pt x="200" y="1767"/>
                  </a:lnTo>
                  <a:lnTo>
                    <a:pt x="196" y="1769"/>
                  </a:lnTo>
                  <a:lnTo>
                    <a:pt x="200" y="1779"/>
                  </a:lnTo>
                  <a:lnTo>
                    <a:pt x="214" y="1785"/>
                  </a:lnTo>
                  <a:lnTo>
                    <a:pt x="223" y="1797"/>
                  </a:lnTo>
                  <a:lnTo>
                    <a:pt x="223" y="1807"/>
                  </a:lnTo>
                  <a:lnTo>
                    <a:pt x="219" y="1812"/>
                  </a:lnTo>
                  <a:lnTo>
                    <a:pt x="215" y="1817"/>
                  </a:lnTo>
                  <a:lnTo>
                    <a:pt x="214" y="1827"/>
                  </a:lnTo>
                  <a:lnTo>
                    <a:pt x="214" y="1853"/>
                  </a:lnTo>
                  <a:lnTo>
                    <a:pt x="212" y="1858"/>
                  </a:lnTo>
                  <a:lnTo>
                    <a:pt x="212" y="1871"/>
                  </a:lnTo>
                  <a:lnTo>
                    <a:pt x="214" y="1879"/>
                  </a:lnTo>
                  <a:lnTo>
                    <a:pt x="212" y="1915"/>
                  </a:lnTo>
                  <a:lnTo>
                    <a:pt x="206" y="1930"/>
                  </a:lnTo>
                  <a:lnTo>
                    <a:pt x="200" y="1945"/>
                  </a:lnTo>
                  <a:lnTo>
                    <a:pt x="199" y="1955"/>
                  </a:lnTo>
                  <a:lnTo>
                    <a:pt x="189" y="1973"/>
                  </a:lnTo>
                  <a:lnTo>
                    <a:pt x="176" y="1992"/>
                  </a:lnTo>
                  <a:lnTo>
                    <a:pt x="172" y="1998"/>
                  </a:lnTo>
                  <a:lnTo>
                    <a:pt x="171" y="2004"/>
                  </a:lnTo>
                  <a:lnTo>
                    <a:pt x="169" y="2019"/>
                  </a:lnTo>
                  <a:lnTo>
                    <a:pt x="171" y="2019"/>
                  </a:lnTo>
                  <a:lnTo>
                    <a:pt x="171" y="2027"/>
                  </a:lnTo>
                  <a:lnTo>
                    <a:pt x="173" y="2033"/>
                  </a:lnTo>
                  <a:lnTo>
                    <a:pt x="176" y="2044"/>
                  </a:lnTo>
                  <a:lnTo>
                    <a:pt x="176" y="2053"/>
                  </a:lnTo>
                  <a:lnTo>
                    <a:pt x="172" y="2055"/>
                  </a:lnTo>
                  <a:lnTo>
                    <a:pt x="171" y="2059"/>
                  </a:lnTo>
                  <a:lnTo>
                    <a:pt x="168" y="2080"/>
                  </a:lnTo>
                  <a:lnTo>
                    <a:pt x="165" y="2093"/>
                  </a:lnTo>
                  <a:lnTo>
                    <a:pt x="162" y="2098"/>
                  </a:lnTo>
                  <a:lnTo>
                    <a:pt x="151" y="2112"/>
                  </a:lnTo>
                  <a:lnTo>
                    <a:pt x="137" y="2139"/>
                  </a:lnTo>
                  <a:lnTo>
                    <a:pt x="133" y="2143"/>
                  </a:lnTo>
                  <a:lnTo>
                    <a:pt x="128" y="2154"/>
                  </a:lnTo>
                  <a:lnTo>
                    <a:pt x="120" y="2186"/>
                  </a:lnTo>
                  <a:lnTo>
                    <a:pt x="120" y="2198"/>
                  </a:lnTo>
                  <a:lnTo>
                    <a:pt x="119" y="2208"/>
                  </a:lnTo>
                  <a:lnTo>
                    <a:pt x="119" y="2238"/>
                  </a:lnTo>
                  <a:lnTo>
                    <a:pt x="120" y="2241"/>
                  </a:lnTo>
                  <a:lnTo>
                    <a:pt x="123" y="2256"/>
                  </a:lnTo>
                  <a:lnTo>
                    <a:pt x="125" y="2263"/>
                  </a:lnTo>
                  <a:lnTo>
                    <a:pt x="129" y="2264"/>
                  </a:lnTo>
                  <a:lnTo>
                    <a:pt x="133" y="2261"/>
                  </a:lnTo>
                  <a:lnTo>
                    <a:pt x="136" y="2253"/>
                  </a:lnTo>
                  <a:lnTo>
                    <a:pt x="144" y="2248"/>
                  </a:lnTo>
                  <a:lnTo>
                    <a:pt x="163" y="2252"/>
                  </a:lnTo>
                  <a:lnTo>
                    <a:pt x="168" y="2246"/>
                  </a:lnTo>
                  <a:lnTo>
                    <a:pt x="169" y="2246"/>
                  </a:lnTo>
                  <a:lnTo>
                    <a:pt x="173" y="2247"/>
                  </a:lnTo>
                  <a:lnTo>
                    <a:pt x="176" y="2249"/>
                  </a:lnTo>
                  <a:lnTo>
                    <a:pt x="178" y="2268"/>
                  </a:lnTo>
                  <a:lnTo>
                    <a:pt x="179" y="2283"/>
                  </a:lnTo>
                  <a:lnTo>
                    <a:pt x="178" y="2340"/>
                  </a:lnTo>
                  <a:lnTo>
                    <a:pt x="179" y="2345"/>
                  </a:lnTo>
                  <a:lnTo>
                    <a:pt x="185" y="2359"/>
                  </a:lnTo>
                  <a:lnTo>
                    <a:pt x="190" y="2364"/>
                  </a:lnTo>
                  <a:lnTo>
                    <a:pt x="204" y="2370"/>
                  </a:lnTo>
                  <a:lnTo>
                    <a:pt x="259" y="2370"/>
                  </a:lnTo>
                  <a:lnTo>
                    <a:pt x="264" y="2371"/>
                  </a:lnTo>
                  <a:lnTo>
                    <a:pt x="269" y="2371"/>
                  </a:lnTo>
                  <a:lnTo>
                    <a:pt x="289" y="2371"/>
                  </a:lnTo>
                  <a:lnTo>
                    <a:pt x="306" y="2367"/>
                  </a:lnTo>
                  <a:lnTo>
                    <a:pt x="317" y="2369"/>
                  </a:lnTo>
                  <a:lnTo>
                    <a:pt x="343" y="2377"/>
                  </a:lnTo>
                  <a:lnTo>
                    <a:pt x="375" y="2383"/>
                  </a:lnTo>
                  <a:lnTo>
                    <a:pt x="389" y="2391"/>
                  </a:lnTo>
                  <a:lnTo>
                    <a:pt x="394" y="2392"/>
                  </a:lnTo>
                  <a:lnTo>
                    <a:pt x="394" y="2396"/>
                  </a:lnTo>
                  <a:lnTo>
                    <a:pt x="391" y="2397"/>
                  </a:lnTo>
                  <a:lnTo>
                    <a:pt x="379" y="2393"/>
                  </a:lnTo>
                  <a:lnTo>
                    <a:pt x="368" y="2393"/>
                  </a:lnTo>
                  <a:lnTo>
                    <a:pt x="355" y="2386"/>
                  </a:lnTo>
                  <a:lnTo>
                    <a:pt x="348" y="2385"/>
                  </a:lnTo>
                  <a:lnTo>
                    <a:pt x="333" y="2392"/>
                  </a:lnTo>
                  <a:lnTo>
                    <a:pt x="330" y="2399"/>
                  </a:lnTo>
                  <a:lnTo>
                    <a:pt x="327" y="2405"/>
                  </a:lnTo>
                  <a:lnTo>
                    <a:pt x="311" y="2409"/>
                  </a:lnTo>
                  <a:lnTo>
                    <a:pt x="294" y="2419"/>
                  </a:lnTo>
                  <a:lnTo>
                    <a:pt x="290" y="2424"/>
                  </a:lnTo>
                  <a:lnTo>
                    <a:pt x="281" y="2426"/>
                  </a:lnTo>
                  <a:lnTo>
                    <a:pt x="275" y="2425"/>
                  </a:lnTo>
                  <a:lnTo>
                    <a:pt x="268" y="2429"/>
                  </a:lnTo>
                  <a:lnTo>
                    <a:pt x="259" y="2431"/>
                  </a:lnTo>
                  <a:lnTo>
                    <a:pt x="259" y="2455"/>
                  </a:lnTo>
                  <a:lnTo>
                    <a:pt x="253" y="2479"/>
                  </a:lnTo>
                  <a:lnTo>
                    <a:pt x="251" y="2512"/>
                  </a:lnTo>
                  <a:lnTo>
                    <a:pt x="249" y="2521"/>
                  </a:lnTo>
                  <a:lnTo>
                    <a:pt x="246" y="2527"/>
                  </a:lnTo>
                  <a:lnTo>
                    <a:pt x="243" y="2531"/>
                  </a:lnTo>
                  <a:lnTo>
                    <a:pt x="237" y="2531"/>
                  </a:lnTo>
                  <a:lnTo>
                    <a:pt x="222" y="2526"/>
                  </a:lnTo>
                  <a:lnTo>
                    <a:pt x="214" y="2525"/>
                  </a:lnTo>
                  <a:lnTo>
                    <a:pt x="194" y="2515"/>
                  </a:lnTo>
                  <a:lnTo>
                    <a:pt x="183" y="2505"/>
                  </a:lnTo>
                  <a:lnTo>
                    <a:pt x="178" y="2495"/>
                  </a:lnTo>
                  <a:lnTo>
                    <a:pt x="179" y="2485"/>
                  </a:lnTo>
                  <a:lnTo>
                    <a:pt x="188" y="2480"/>
                  </a:lnTo>
                  <a:lnTo>
                    <a:pt x="190" y="2488"/>
                  </a:lnTo>
                  <a:lnTo>
                    <a:pt x="189" y="2494"/>
                  </a:lnTo>
                  <a:lnTo>
                    <a:pt x="198" y="2490"/>
                  </a:lnTo>
                  <a:lnTo>
                    <a:pt x="201" y="2483"/>
                  </a:lnTo>
                  <a:lnTo>
                    <a:pt x="208" y="2477"/>
                  </a:lnTo>
                  <a:lnTo>
                    <a:pt x="220" y="2475"/>
                  </a:lnTo>
                  <a:lnTo>
                    <a:pt x="231" y="2468"/>
                  </a:lnTo>
                  <a:lnTo>
                    <a:pt x="238" y="2461"/>
                  </a:lnTo>
                  <a:lnTo>
                    <a:pt x="243" y="2450"/>
                  </a:lnTo>
                  <a:lnTo>
                    <a:pt x="244" y="2442"/>
                  </a:lnTo>
                  <a:lnTo>
                    <a:pt x="233" y="2436"/>
                  </a:lnTo>
                  <a:lnTo>
                    <a:pt x="227" y="2428"/>
                  </a:lnTo>
                  <a:lnTo>
                    <a:pt x="222" y="2417"/>
                  </a:lnTo>
                  <a:lnTo>
                    <a:pt x="211" y="2414"/>
                  </a:lnTo>
                  <a:lnTo>
                    <a:pt x="189" y="2413"/>
                  </a:lnTo>
                  <a:lnTo>
                    <a:pt x="176" y="2418"/>
                  </a:lnTo>
                  <a:lnTo>
                    <a:pt x="171" y="2424"/>
                  </a:lnTo>
                  <a:lnTo>
                    <a:pt x="171" y="2417"/>
                  </a:lnTo>
                  <a:lnTo>
                    <a:pt x="168" y="2412"/>
                  </a:lnTo>
                  <a:lnTo>
                    <a:pt x="153" y="2414"/>
                  </a:lnTo>
                  <a:lnTo>
                    <a:pt x="153" y="2409"/>
                  </a:lnTo>
                  <a:lnTo>
                    <a:pt x="156" y="2404"/>
                  </a:lnTo>
                  <a:lnTo>
                    <a:pt x="168" y="2398"/>
                  </a:lnTo>
                  <a:lnTo>
                    <a:pt x="171" y="2388"/>
                  </a:lnTo>
                  <a:lnTo>
                    <a:pt x="171" y="2376"/>
                  </a:lnTo>
                  <a:lnTo>
                    <a:pt x="160" y="2364"/>
                  </a:lnTo>
                  <a:lnTo>
                    <a:pt x="168" y="2360"/>
                  </a:lnTo>
                  <a:lnTo>
                    <a:pt x="169" y="2354"/>
                  </a:lnTo>
                  <a:lnTo>
                    <a:pt x="168" y="2345"/>
                  </a:lnTo>
                  <a:lnTo>
                    <a:pt x="160" y="2335"/>
                  </a:lnTo>
                  <a:lnTo>
                    <a:pt x="145" y="2322"/>
                  </a:lnTo>
                  <a:lnTo>
                    <a:pt x="134" y="2316"/>
                  </a:lnTo>
                  <a:lnTo>
                    <a:pt x="129" y="2316"/>
                  </a:lnTo>
                  <a:lnTo>
                    <a:pt x="160" y="2338"/>
                  </a:lnTo>
                  <a:lnTo>
                    <a:pt x="160" y="2345"/>
                  </a:lnTo>
                  <a:lnTo>
                    <a:pt x="153" y="2348"/>
                  </a:lnTo>
                  <a:lnTo>
                    <a:pt x="146" y="2344"/>
                  </a:lnTo>
                  <a:lnTo>
                    <a:pt x="137" y="2335"/>
                  </a:lnTo>
                  <a:lnTo>
                    <a:pt x="135" y="2338"/>
                  </a:lnTo>
                  <a:lnTo>
                    <a:pt x="141" y="2351"/>
                  </a:lnTo>
                  <a:lnTo>
                    <a:pt x="137" y="2361"/>
                  </a:lnTo>
                  <a:lnTo>
                    <a:pt x="133" y="2365"/>
                  </a:lnTo>
                  <a:lnTo>
                    <a:pt x="130" y="2360"/>
                  </a:lnTo>
                  <a:lnTo>
                    <a:pt x="126" y="2353"/>
                  </a:lnTo>
                  <a:lnTo>
                    <a:pt x="125" y="2343"/>
                  </a:lnTo>
                  <a:lnTo>
                    <a:pt x="119" y="2329"/>
                  </a:lnTo>
                  <a:lnTo>
                    <a:pt x="125" y="2344"/>
                  </a:lnTo>
                  <a:lnTo>
                    <a:pt x="126" y="2359"/>
                  </a:lnTo>
                  <a:lnTo>
                    <a:pt x="125" y="2371"/>
                  </a:lnTo>
                  <a:lnTo>
                    <a:pt x="119" y="2370"/>
                  </a:lnTo>
                  <a:lnTo>
                    <a:pt x="114" y="2367"/>
                  </a:lnTo>
                  <a:lnTo>
                    <a:pt x="110" y="2355"/>
                  </a:lnTo>
                  <a:lnTo>
                    <a:pt x="113" y="2332"/>
                  </a:lnTo>
                  <a:lnTo>
                    <a:pt x="106" y="2312"/>
                  </a:lnTo>
                  <a:lnTo>
                    <a:pt x="81" y="2285"/>
                  </a:lnTo>
                  <a:lnTo>
                    <a:pt x="79" y="2274"/>
                  </a:lnTo>
                  <a:lnTo>
                    <a:pt x="81" y="2267"/>
                  </a:lnTo>
                  <a:lnTo>
                    <a:pt x="92" y="2267"/>
                  </a:lnTo>
                  <a:lnTo>
                    <a:pt x="102" y="2263"/>
                  </a:lnTo>
                  <a:lnTo>
                    <a:pt x="101" y="2252"/>
                  </a:lnTo>
                  <a:lnTo>
                    <a:pt x="97" y="2249"/>
                  </a:lnTo>
                  <a:lnTo>
                    <a:pt x="94" y="2256"/>
                  </a:lnTo>
                  <a:lnTo>
                    <a:pt x="90" y="2256"/>
                  </a:lnTo>
                  <a:lnTo>
                    <a:pt x="83" y="2251"/>
                  </a:lnTo>
                  <a:lnTo>
                    <a:pt x="79" y="2240"/>
                  </a:lnTo>
                  <a:lnTo>
                    <a:pt x="82" y="2234"/>
                  </a:lnTo>
                  <a:lnTo>
                    <a:pt x="93" y="2237"/>
                  </a:lnTo>
                  <a:lnTo>
                    <a:pt x="92" y="2234"/>
                  </a:lnTo>
                  <a:lnTo>
                    <a:pt x="86" y="2227"/>
                  </a:lnTo>
                  <a:lnTo>
                    <a:pt x="74" y="2225"/>
                  </a:lnTo>
                  <a:lnTo>
                    <a:pt x="66" y="2221"/>
                  </a:lnTo>
                  <a:lnTo>
                    <a:pt x="60" y="2214"/>
                  </a:lnTo>
                  <a:lnTo>
                    <a:pt x="55" y="2204"/>
                  </a:lnTo>
                  <a:lnTo>
                    <a:pt x="69" y="2189"/>
                  </a:lnTo>
                  <a:lnTo>
                    <a:pt x="70" y="2173"/>
                  </a:lnTo>
                  <a:lnTo>
                    <a:pt x="72" y="2170"/>
                  </a:lnTo>
                  <a:lnTo>
                    <a:pt x="72" y="2164"/>
                  </a:lnTo>
                  <a:lnTo>
                    <a:pt x="87" y="2154"/>
                  </a:lnTo>
                  <a:lnTo>
                    <a:pt x="93" y="2156"/>
                  </a:lnTo>
                  <a:lnTo>
                    <a:pt x="97" y="2156"/>
                  </a:lnTo>
                  <a:lnTo>
                    <a:pt x="97" y="2154"/>
                  </a:lnTo>
                  <a:lnTo>
                    <a:pt x="92" y="2150"/>
                  </a:lnTo>
                  <a:lnTo>
                    <a:pt x="90" y="2144"/>
                  </a:lnTo>
                  <a:lnTo>
                    <a:pt x="97" y="2116"/>
                  </a:lnTo>
                  <a:lnTo>
                    <a:pt x="93" y="2117"/>
                  </a:lnTo>
                  <a:lnTo>
                    <a:pt x="85" y="2125"/>
                  </a:lnTo>
                  <a:lnTo>
                    <a:pt x="82" y="2134"/>
                  </a:lnTo>
                  <a:lnTo>
                    <a:pt x="77" y="2144"/>
                  </a:lnTo>
                  <a:lnTo>
                    <a:pt x="72" y="2141"/>
                  </a:lnTo>
                  <a:lnTo>
                    <a:pt x="70" y="2134"/>
                  </a:lnTo>
                  <a:lnTo>
                    <a:pt x="69" y="2119"/>
                  </a:lnTo>
                  <a:lnTo>
                    <a:pt x="69" y="2089"/>
                  </a:lnTo>
                  <a:lnTo>
                    <a:pt x="72" y="2082"/>
                  </a:lnTo>
                  <a:lnTo>
                    <a:pt x="77" y="2084"/>
                  </a:lnTo>
                  <a:lnTo>
                    <a:pt x="70" y="2076"/>
                  </a:lnTo>
                  <a:lnTo>
                    <a:pt x="72" y="2065"/>
                  </a:lnTo>
                  <a:lnTo>
                    <a:pt x="88" y="2064"/>
                  </a:lnTo>
                  <a:lnTo>
                    <a:pt x="98" y="2073"/>
                  </a:lnTo>
                  <a:lnTo>
                    <a:pt x="96" y="2064"/>
                  </a:lnTo>
                  <a:lnTo>
                    <a:pt x="93" y="2052"/>
                  </a:lnTo>
                  <a:lnTo>
                    <a:pt x="90" y="2057"/>
                  </a:lnTo>
                  <a:lnTo>
                    <a:pt x="69" y="2062"/>
                  </a:lnTo>
                  <a:lnTo>
                    <a:pt x="65" y="2058"/>
                  </a:lnTo>
                  <a:lnTo>
                    <a:pt x="63" y="2048"/>
                  </a:lnTo>
                  <a:lnTo>
                    <a:pt x="59" y="2042"/>
                  </a:lnTo>
                  <a:lnTo>
                    <a:pt x="59" y="2021"/>
                  </a:lnTo>
                  <a:lnTo>
                    <a:pt x="66" y="2022"/>
                  </a:lnTo>
                  <a:lnTo>
                    <a:pt x="72" y="2032"/>
                  </a:lnTo>
                  <a:lnTo>
                    <a:pt x="76" y="2042"/>
                  </a:lnTo>
                  <a:lnTo>
                    <a:pt x="75" y="2027"/>
                  </a:lnTo>
                  <a:lnTo>
                    <a:pt x="79" y="2025"/>
                  </a:lnTo>
                  <a:lnTo>
                    <a:pt x="99" y="2028"/>
                  </a:lnTo>
                  <a:lnTo>
                    <a:pt x="115" y="2041"/>
                  </a:lnTo>
                  <a:lnTo>
                    <a:pt x="122" y="2041"/>
                  </a:lnTo>
                  <a:lnTo>
                    <a:pt x="109" y="2032"/>
                  </a:lnTo>
                  <a:lnTo>
                    <a:pt x="102" y="2019"/>
                  </a:lnTo>
                  <a:lnTo>
                    <a:pt x="99" y="2005"/>
                  </a:lnTo>
                  <a:lnTo>
                    <a:pt x="97" y="1999"/>
                  </a:lnTo>
                  <a:lnTo>
                    <a:pt x="94" y="2006"/>
                  </a:lnTo>
                  <a:lnTo>
                    <a:pt x="81" y="2005"/>
                  </a:lnTo>
                  <a:lnTo>
                    <a:pt x="76" y="2000"/>
                  </a:lnTo>
                  <a:lnTo>
                    <a:pt x="77" y="1995"/>
                  </a:lnTo>
                  <a:lnTo>
                    <a:pt x="85" y="1989"/>
                  </a:lnTo>
                  <a:lnTo>
                    <a:pt x="76" y="1987"/>
                  </a:lnTo>
                  <a:lnTo>
                    <a:pt x="63" y="1979"/>
                  </a:lnTo>
                  <a:lnTo>
                    <a:pt x="60" y="1976"/>
                  </a:lnTo>
                  <a:lnTo>
                    <a:pt x="65" y="1966"/>
                  </a:lnTo>
                  <a:lnTo>
                    <a:pt x="76" y="1961"/>
                  </a:lnTo>
                  <a:lnTo>
                    <a:pt x="85" y="1958"/>
                  </a:lnTo>
                  <a:lnTo>
                    <a:pt x="77" y="1951"/>
                  </a:lnTo>
                  <a:lnTo>
                    <a:pt x="87" y="1941"/>
                  </a:lnTo>
                  <a:lnTo>
                    <a:pt x="83" y="1939"/>
                  </a:lnTo>
                  <a:lnTo>
                    <a:pt x="81" y="1931"/>
                  </a:lnTo>
                  <a:lnTo>
                    <a:pt x="74" y="1925"/>
                  </a:lnTo>
                  <a:lnTo>
                    <a:pt x="66" y="1920"/>
                  </a:lnTo>
                  <a:lnTo>
                    <a:pt x="59" y="1920"/>
                  </a:lnTo>
                  <a:lnTo>
                    <a:pt x="54" y="1926"/>
                  </a:lnTo>
                  <a:lnTo>
                    <a:pt x="48" y="1929"/>
                  </a:lnTo>
                  <a:lnTo>
                    <a:pt x="33" y="1922"/>
                  </a:lnTo>
                  <a:lnTo>
                    <a:pt x="28" y="1914"/>
                  </a:lnTo>
                  <a:lnTo>
                    <a:pt x="22" y="1909"/>
                  </a:lnTo>
                  <a:lnTo>
                    <a:pt x="13" y="1914"/>
                  </a:lnTo>
                  <a:lnTo>
                    <a:pt x="7" y="1919"/>
                  </a:lnTo>
                  <a:lnTo>
                    <a:pt x="12" y="1923"/>
                  </a:lnTo>
                  <a:lnTo>
                    <a:pt x="15" y="1930"/>
                  </a:lnTo>
                  <a:lnTo>
                    <a:pt x="12" y="1939"/>
                  </a:lnTo>
                  <a:lnTo>
                    <a:pt x="1" y="1937"/>
                  </a:lnTo>
                  <a:lnTo>
                    <a:pt x="0" y="1929"/>
                  </a:lnTo>
                  <a:lnTo>
                    <a:pt x="4" y="1908"/>
                  </a:lnTo>
                  <a:lnTo>
                    <a:pt x="12" y="1903"/>
                  </a:lnTo>
                  <a:lnTo>
                    <a:pt x="20" y="1896"/>
                  </a:lnTo>
                  <a:lnTo>
                    <a:pt x="27" y="1885"/>
                  </a:lnTo>
                  <a:lnTo>
                    <a:pt x="36" y="1883"/>
                  </a:lnTo>
                  <a:lnTo>
                    <a:pt x="44" y="1879"/>
                  </a:lnTo>
                  <a:lnTo>
                    <a:pt x="44" y="1871"/>
                  </a:lnTo>
                  <a:lnTo>
                    <a:pt x="42" y="1870"/>
                  </a:lnTo>
                  <a:lnTo>
                    <a:pt x="36" y="1871"/>
                  </a:lnTo>
                  <a:lnTo>
                    <a:pt x="32" y="1869"/>
                  </a:lnTo>
                  <a:lnTo>
                    <a:pt x="29" y="1865"/>
                  </a:lnTo>
                  <a:lnTo>
                    <a:pt x="29" y="1856"/>
                  </a:lnTo>
                  <a:lnTo>
                    <a:pt x="47" y="1853"/>
                  </a:lnTo>
                  <a:lnTo>
                    <a:pt x="55" y="1855"/>
                  </a:lnTo>
                  <a:lnTo>
                    <a:pt x="59" y="1859"/>
                  </a:lnTo>
                  <a:lnTo>
                    <a:pt x="66" y="1853"/>
                  </a:lnTo>
                  <a:lnTo>
                    <a:pt x="72" y="1856"/>
                  </a:lnTo>
                  <a:lnTo>
                    <a:pt x="79" y="1860"/>
                  </a:lnTo>
                  <a:lnTo>
                    <a:pt x="76" y="1867"/>
                  </a:lnTo>
                  <a:lnTo>
                    <a:pt x="77" y="1874"/>
                  </a:lnTo>
                  <a:lnTo>
                    <a:pt x="82" y="1869"/>
                  </a:lnTo>
                  <a:lnTo>
                    <a:pt x="82" y="1876"/>
                  </a:lnTo>
                  <a:lnTo>
                    <a:pt x="76" y="1883"/>
                  </a:lnTo>
                  <a:lnTo>
                    <a:pt x="74" y="1890"/>
                  </a:lnTo>
                  <a:lnTo>
                    <a:pt x="79" y="1897"/>
                  </a:lnTo>
                  <a:lnTo>
                    <a:pt x="86" y="1898"/>
                  </a:lnTo>
                  <a:lnTo>
                    <a:pt x="91" y="1888"/>
                  </a:lnTo>
                  <a:lnTo>
                    <a:pt x="96" y="1882"/>
                  </a:lnTo>
                  <a:lnTo>
                    <a:pt x="97" y="1888"/>
                  </a:lnTo>
                  <a:lnTo>
                    <a:pt x="94" y="1899"/>
                  </a:lnTo>
                  <a:lnTo>
                    <a:pt x="94" y="1906"/>
                  </a:lnTo>
                  <a:lnTo>
                    <a:pt x="99" y="1903"/>
                  </a:lnTo>
                  <a:lnTo>
                    <a:pt x="101" y="1896"/>
                  </a:lnTo>
                  <a:lnTo>
                    <a:pt x="104" y="1892"/>
                  </a:lnTo>
                  <a:lnTo>
                    <a:pt x="112" y="1886"/>
                  </a:lnTo>
                  <a:lnTo>
                    <a:pt x="118" y="1882"/>
                  </a:lnTo>
                  <a:lnTo>
                    <a:pt x="118" y="1879"/>
                  </a:lnTo>
                  <a:lnTo>
                    <a:pt x="120" y="1870"/>
                  </a:lnTo>
                  <a:lnTo>
                    <a:pt x="125" y="1859"/>
                  </a:lnTo>
                  <a:lnTo>
                    <a:pt x="125" y="1852"/>
                  </a:lnTo>
                  <a:lnTo>
                    <a:pt x="120" y="1855"/>
                  </a:lnTo>
                  <a:lnTo>
                    <a:pt x="117" y="1860"/>
                  </a:lnTo>
                  <a:lnTo>
                    <a:pt x="115" y="1866"/>
                  </a:lnTo>
                  <a:lnTo>
                    <a:pt x="108" y="1880"/>
                  </a:lnTo>
                  <a:lnTo>
                    <a:pt x="110" y="1855"/>
                  </a:lnTo>
                  <a:lnTo>
                    <a:pt x="113" y="1850"/>
                  </a:lnTo>
                  <a:lnTo>
                    <a:pt x="114" y="1849"/>
                  </a:lnTo>
                  <a:lnTo>
                    <a:pt x="128" y="1847"/>
                  </a:lnTo>
                  <a:lnTo>
                    <a:pt x="119" y="1844"/>
                  </a:lnTo>
                  <a:lnTo>
                    <a:pt x="119" y="1839"/>
                  </a:lnTo>
                  <a:lnTo>
                    <a:pt x="124" y="1834"/>
                  </a:lnTo>
                  <a:lnTo>
                    <a:pt x="131" y="1831"/>
                  </a:lnTo>
                  <a:lnTo>
                    <a:pt x="131" y="1827"/>
                  </a:lnTo>
                  <a:lnTo>
                    <a:pt x="124" y="1828"/>
                  </a:lnTo>
                  <a:lnTo>
                    <a:pt x="112" y="1833"/>
                  </a:lnTo>
                  <a:lnTo>
                    <a:pt x="113" y="1823"/>
                  </a:lnTo>
                  <a:lnTo>
                    <a:pt x="117" y="1818"/>
                  </a:lnTo>
                  <a:lnTo>
                    <a:pt x="122" y="1813"/>
                  </a:lnTo>
                  <a:lnTo>
                    <a:pt x="126" y="1812"/>
                  </a:lnTo>
                  <a:lnTo>
                    <a:pt x="134" y="1818"/>
                  </a:lnTo>
                  <a:lnTo>
                    <a:pt x="140" y="1821"/>
                  </a:lnTo>
                  <a:lnTo>
                    <a:pt x="144" y="1824"/>
                  </a:lnTo>
                  <a:lnTo>
                    <a:pt x="150" y="1823"/>
                  </a:lnTo>
                  <a:lnTo>
                    <a:pt x="150" y="1816"/>
                  </a:lnTo>
                  <a:lnTo>
                    <a:pt x="142" y="1816"/>
                  </a:lnTo>
                  <a:lnTo>
                    <a:pt x="129" y="1807"/>
                  </a:lnTo>
                  <a:lnTo>
                    <a:pt x="120" y="1806"/>
                  </a:lnTo>
                  <a:lnTo>
                    <a:pt x="122" y="1795"/>
                  </a:lnTo>
                  <a:lnTo>
                    <a:pt x="122" y="1789"/>
                  </a:lnTo>
                  <a:lnTo>
                    <a:pt x="126" y="1786"/>
                  </a:lnTo>
                  <a:lnTo>
                    <a:pt x="136" y="1786"/>
                  </a:lnTo>
                  <a:lnTo>
                    <a:pt x="145" y="1784"/>
                  </a:lnTo>
                  <a:lnTo>
                    <a:pt x="156" y="1773"/>
                  </a:lnTo>
                  <a:lnTo>
                    <a:pt x="157" y="1767"/>
                  </a:lnTo>
                  <a:lnTo>
                    <a:pt x="157" y="1750"/>
                  </a:lnTo>
                  <a:lnTo>
                    <a:pt x="153" y="1742"/>
                  </a:lnTo>
                  <a:lnTo>
                    <a:pt x="149" y="1740"/>
                  </a:lnTo>
                  <a:lnTo>
                    <a:pt x="136" y="1729"/>
                  </a:lnTo>
                  <a:lnTo>
                    <a:pt x="130" y="1726"/>
                  </a:lnTo>
                  <a:lnTo>
                    <a:pt x="126" y="1723"/>
                  </a:lnTo>
                  <a:lnTo>
                    <a:pt x="126" y="1720"/>
                  </a:lnTo>
                  <a:lnTo>
                    <a:pt x="128" y="1720"/>
                  </a:lnTo>
                  <a:lnTo>
                    <a:pt x="129" y="1718"/>
                  </a:lnTo>
                  <a:lnTo>
                    <a:pt x="135" y="1711"/>
                  </a:lnTo>
                  <a:lnTo>
                    <a:pt x="137" y="1704"/>
                  </a:lnTo>
                  <a:lnTo>
                    <a:pt x="141" y="1697"/>
                  </a:lnTo>
                  <a:lnTo>
                    <a:pt x="146" y="1691"/>
                  </a:lnTo>
                  <a:lnTo>
                    <a:pt x="144" y="1686"/>
                  </a:lnTo>
                  <a:lnTo>
                    <a:pt x="146" y="1680"/>
                  </a:lnTo>
                  <a:lnTo>
                    <a:pt x="140" y="1675"/>
                  </a:lnTo>
                  <a:lnTo>
                    <a:pt x="139" y="1667"/>
                  </a:lnTo>
                  <a:lnTo>
                    <a:pt x="140" y="1661"/>
                  </a:lnTo>
                  <a:lnTo>
                    <a:pt x="142" y="1656"/>
                  </a:lnTo>
                  <a:lnTo>
                    <a:pt x="149" y="1651"/>
                  </a:lnTo>
                  <a:lnTo>
                    <a:pt x="153" y="1633"/>
                  </a:lnTo>
                  <a:lnTo>
                    <a:pt x="151" y="1612"/>
                  </a:lnTo>
                  <a:lnTo>
                    <a:pt x="158" y="1601"/>
                  </a:lnTo>
                  <a:lnTo>
                    <a:pt x="166" y="1603"/>
                  </a:lnTo>
                  <a:lnTo>
                    <a:pt x="161" y="1597"/>
                  </a:lnTo>
                  <a:lnTo>
                    <a:pt x="155" y="1587"/>
                  </a:lnTo>
                  <a:lnTo>
                    <a:pt x="160" y="1578"/>
                  </a:lnTo>
                  <a:lnTo>
                    <a:pt x="167" y="1580"/>
                  </a:lnTo>
                  <a:lnTo>
                    <a:pt x="172" y="1594"/>
                  </a:lnTo>
                  <a:lnTo>
                    <a:pt x="172" y="1583"/>
                  </a:lnTo>
                  <a:lnTo>
                    <a:pt x="171" y="1562"/>
                  </a:lnTo>
                  <a:lnTo>
                    <a:pt x="162" y="1562"/>
                  </a:lnTo>
                  <a:lnTo>
                    <a:pt x="153" y="1558"/>
                  </a:lnTo>
                  <a:lnTo>
                    <a:pt x="156" y="1548"/>
                  </a:lnTo>
                  <a:lnTo>
                    <a:pt x="166" y="1541"/>
                  </a:lnTo>
                  <a:lnTo>
                    <a:pt x="172" y="1540"/>
                  </a:lnTo>
                  <a:lnTo>
                    <a:pt x="178" y="1533"/>
                  </a:lnTo>
                  <a:lnTo>
                    <a:pt x="178" y="1532"/>
                  </a:lnTo>
                  <a:lnTo>
                    <a:pt x="169" y="1536"/>
                  </a:lnTo>
                  <a:lnTo>
                    <a:pt x="163" y="1536"/>
                  </a:lnTo>
                  <a:lnTo>
                    <a:pt x="157" y="1533"/>
                  </a:lnTo>
                  <a:lnTo>
                    <a:pt x="151" y="1525"/>
                  </a:lnTo>
                  <a:lnTo>
                    <a:pt x="141" y="1525"/>
                  </a:lnTo>
                  <a:lnTo>
                    <a:pt x="135" y="1528"/>
                  </a:lnTo>
                  <a:lnTo>
                    <a:pt x="134" y="1535"/>
                  </a:lnTo>
                  <a:lnTo>
                    <a:pt x="130" y="1540"/>
                  </a:lnTo>
                  <a:lnTo>
                    <a:pt x="117" y="1543"/>
                  </a:lnTo>
                  <a:lnTo>
                    <a:pt x="103" y="1537"/>
                  </a:lnTo>
                  <a:lnTo>
                    <a:pt x="104" y="1531"/>
                  </a:lnTo>
                  <a:lnTo>
                    <a:pt x="101" y="1525"/>
                  </a:lnTo>
                  <a:lnTo>
                    <a:pt x="97" y="1524"/>
                  </a:lnTo>
                  <a:lnTo>
                    <a:pt x="93" y="1516"/>
                  </a:lnTo>
                  <a:lnTo>
                    <a:pt x="92" y="1504"/>
                  </a:lnTo>
                  <a:lnTo>
                    <a:pt x="93" y="1489"/>
                  </a:lnTo>
                  <a:lnTo>
                    <a:pt x="96" y="1466"/>
                  </a:lnTo>
                  <a:lnTo>
                    <a:pt x="101" y="1454"/>
                  </a:lnTo>
                  <a:lnTo>
                    <a:pt x="102" y="1407"/>
                  </a:lnTo>
                  <a:lnTo>
                    <a:pt x="112" y="1402"/>
                  </a:lnTo>
                  <a:lnTo>
                    <a:pt x="113" y="1396"/>
                  </a:lnTo>
                  <a:lnTo>
                    <a:pt x="118" y="1390"/>
                  </a:lnTo>
                  <a:lnTo>
                    <a:pt x="122" y="1379"/>
                  </a:lnTo>
                  <a:lnTo>
                    <a:pt x="120" y="1349"/>
                  </a:lnTo>
                  <a:lnTo>
                    <a:pt x="115" y="1329"/>
                  </a:lnTo>
                  <a:lnTo>
                    <a:pt x="108" y="1314"/>
                  </a:lnTo>
                  <a:lnTo>
                    <a:pt x="108" y="1311"/>
                  </a:lnTo>
                  <a:lnTo>
                    <a:pt x="109" y="1311"/>
                  </a:lnTo>
                  <a:lnTo>
                    <a:pt x="112" y="1285"/>
                  </a:lnTo>
                  <a:lnTo>
                    <a:pt x="109" y="1274"/>
                  </a:lnTo>
                  <a:lnTo>
                    <a:pt x="104" y="1261"/>
                  </a:lnTo>
                  <a:lnTo>
                    <a:pt x="106" y="1244"/>
                  </a:lnTo>
                  <a:lnTo>
                    <a:pt x="106" y="1225"/>
                  </a:lnTo>
                  <a:lnTo>
                    <a:pt x="113" y="1215"/>
                  </a:lnTo>
                  <a:lnTo>
                    <a:pt x="122" y="1219"/>
                  </a:lnTo>
                  <a:lnTo>
                    <a:pt x="130" y="1215"/>
                  </a:lnTo>
                  <a:lnTo>
                    <a:pt x="129" y="1182"/>
                  </a:lnTo>
                  <a:lnTo>
                    <a:pt x="134" y="1178"/>
                  </a:lnTo>
                  <a:lnTo>
                    <a:pt x="137" y="1182"/>
                  </a:lnTo>
                  <a:lnTo>
                    <a:pt x="141" y="1180"/>
                  </a:lnTo>
                  <a:lnTo>
                    <a:pt x="149" y="1161"/>
                  </a:lnTo>
                  <a:lnTo>
                    <a:pt x="152" y="1139"/>
                  </a:lnTo>
                  <a:lnTo>
                    <a:pt x="158" y="1132"/>
                  </a:lnTo>
                  <a:lnTo>
                    <a:pt x="162" y="1116"/>
                  </a:lnTo>
                  <a:lnTo>
                    <a:pt x="166" y="1105"/>
                  </a:lnTo>
                  <a:lnTo>
                    <a:pt x="182" y="1076"/>
                  </a:lnTo>
                  <a:lnTo>
                    <a:pt x="183" y="1068"/>
                  </a:lnTo>
                  <a:lnTo>
                    <a:pt x="194" y="1037"/>
                  </a:lnTo>
                  <a:lnTo>
                    <a:pt x="195" y="1025"/>
                  </a:lnTo>
                  <a:lnTo>
                    <a:pt x="196" y="1024"/>
                  </a:lnTo>
                  <a:lnTo>
                    <a:pt x="204" y="994"/>
                  </a:lnTo>
                  <a:lnTo>
                    <a:pt x="210" y="987"/>
                  </a:lnTo>
                  <a:lnTo>
                    <a:pt x="210" y="950"/>
                  </a:lnTo>
                  <a:lnTo>
                    <a:pt x="217" y="939"/>
                  </a:lnTo>
                  <a:lnTo>
                    <a:pt x="221" y="928"/>
                  </a:lnTo>
                  <a:lnTo>
                    <a:pt x="221" y="903"/>
                  </a:lnTo>
                  <a:lnTo>
                    <a:pt x="216" y="882"/>
                  </a:lnTo>
                  <a:lnTo>
                    <a:pt x="215" y="855"/>
                  </a:lnTo>
                  <a:lnTo>
                    <a:pt x="210" y="821"/>
                  </a:lnTo>
                  <a:lnTo>
                    <a:pt x="209" y="789"/>
                  </a:lnTo>
                  <a:lnTo>
                    <a:pt x="211" y="763"/>
                  </a:lnTo>
                  <a:lnTo>
                    <a:pt x="223" y="756"/>
                  </a:lnTo>
                  <a:lnTo>
                    <a:pt x="228" y="737"/>
                  </a:lnTo>
                  <a:lnTo>
                    <a:pt x="226" y="731"/>
                  </a:lnTo>
                  <a:lnTo>
                    <a:pt x="226" y="719"/>
                  </a:lnTo>
                  <a:lnTo>
                    <a:pt x="219" y="698"/>
                  </a:lnTo>
                  <a:lnTo>
                    <a:pt x="216" y="694"/>
                  </a:lnTo>
                  <a:lnTo>
                    <a:pt x="217" y="685"/>
                  </a:lnTo>
                  <a:lnTo>
                    <a:pt x="220" y="678"/>
                  </a:lnTo>
                  <a:lnTo>
                    <a:pt x="231" y="664"/>
                  </a:lnTo>
                  <a:lnTo>
                    <a:pt x="236" y="643"/>
                  </a:lnTo>
                  <a:lnTo>
                    <a:pt x="242" y="606"/>
                  </a:lnTo>
                  <a:lnTo>
                    <a:pt x="251" y="591"/>
                  </a:lnTo>
                  <a:lnTo>
                    <a:pt x="251" y="572"/>
                  </a:lnTo>
                  <a:lnTo>
                    <a:pt x="253" y="565"/>
                  </a:lnTo>
                  <a:lnTo>
                    <a:pt x="257" y="562"/>
                  </a:lnTo>
                  <a:lnTo>
                    <a:pt x="262" y="548"/>
                  </a:lnTo>
                  <a:lnTo>
                    <a:pt x="263" y="530"/>
                  </a:lnTo>
                  <a:lnTo>
                    <a:pt x="265" y="521"/>
                  </a:lnTo>
                  <a:lnTo>
                    <a:pt x="265" y="511"/>
                  </a:lnTo>
                  <a:lnTo>
                    <a:pt x="262" y="497"/>
                  </a:lnTo>
                  <a:lnTo>
                    <a:pt x="262" y="483"/>
                  </a:lnTo>
                  <a:lnTo>
                    <a:pt x="264" y="475"/>
                  </a:lnTo>
                  <a:lnTo>
                    <a:pt x="268" y="467"/>
                  </a:lnTo>
                  <a:lnTo>
                    <a:pt x="275" y="461"/>
                  </a:lnTo>
                  <a:lnTo>
                    <a:pt x="275" y="452"/>
                  </a:lnTo>
                  <a:lnTo>
                    <a:pt x="275" y="438"/>
                  </a:lnTo>
                  <a:lnTo>
                    <a:pt x="274" y="423"/>
                  </a:lnTo>
                  <a:lnTo>
                    <a:pt x="274" y="375"/>
                  </a:lnTo>
                  <a:lnTo>
                    <a:pt x="276" y="363"/>
                  </a:lnTo>
                  <a:lnTo>
                    <a:pt x="276" y="351"/>
                  </a:lnTo>
                  <a:lnTo>
                    <a:pt x="270" y="343"/>
                  </a:lnTo>
                  <a:lnTo>
                    <a:pt x="270" y="337"/>
                  </a:lnTo>
                  <a:lnTo>
                    <a:pt x="274" y="324"/>
                  </a:lnTo>
                  <a:lnTo>
                    <a:pt x="279" y="317"/>
                  </a:lnTo>
                  <a:lnTo>
                    <a:pt x="284" y="317"/>
                  </a:lnTo>
                  <a:lnTo>
                    <a:pt x="286" y="310"/>
                  </a:lnTo>
                  <a:lnTo>
                    <a:pt x="289" y="268"/>
                  </a:lnTo>
                  <a:lnTo>
                    <a:pt x="292" y="256"/>
                  </a:lnTo>
                  <a:lnTo>
                    <a:pt x="292" y="244"/>
                  </a:lnTo>
                  <a:lnTo>
                    <a:pt x="296" y="233"/>
                  </a:lnTo>
                  <a:lnTo>
                    <a:pt x="297" y="224"/>
                  </a:lnTo>
                  <a:lnTo>
                    <a:pt x="296" y="222"/>
                  </a:lnTo>
                  <a:lnTo>
                    <a:pt x="290" y="195"/>
                  </a:lnTo>
                  <a:lnTo>
                    <a:pt x="292" y="142"/>
                  </a:lnTo>
                  <a:lnTo>
                    <a:pt x="290" y="132"/>
                  </a:lnTo>
                  <a:lnTo>
                    <a:pt x="287" y="122"/>
                  </a:lnTo>
                  <a:lnTo>
                    <a:pt x="285" y="95"/>
                  </a:lnTo>
                  <a:lnTo>
                    <a:pt x="279" y="57"/>
                  </a:lnTo>
                  <a:lnTo>
                    <a:pt x="274" y="39"/>
                  </a:lnTo>
                  <a:lnTo>
                    <a:pt x="284" y="30"/>
                  </a:lnTo>
                  <a:lnTo>
                    <a:pt x="286" y="30"/>
                  </a:lnTo>
                  <a:lnTo>
                    <a:pt x="303" y="29"/>
                  </a:lnTo>
                  <a:lnTo>
                    <a:pt x="311" y="26"/>
                  </a:lnTo>
                  <a:lnTo>
                    <a:pt x="312" y="25"/>
                  </a:lnTo>
                  <a:lnTo>
                    <a:pt x="313" y="16"/>
                  </a:lnTo>
                  <a:lnTo>
                    <a:pt x="318" y="7"/>
                  </a:lnTo>
                  <a:lnTo>
                    <a:pt x="323" y="2"/>
                  </a:lnTo>
                  <a:lnTo>
                    <a:pt x="325" y="0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83" name="Freeform 242">
              <a:extLst>
                <a:ext uri="{FF2B5EF4-FFF2-40B4-BE49-F238E27FC236}">
                  <a16:creationId xmlns:a16="http://schemas.microsoft.com/office/drawing/2014/main" id="{BA7169A8-DDFB-F746-A679-4442CF43D06D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733" y="3162"/>
              <a:ext cx="31" cy="47"/>
            </a:xfrm>
            <a:custGeom>
              <a:avLst/>
              <a:gdLst/>
              <a:ahLst/>
              <a:cxnLst>
                <a:cxn ang="0">
                  <a:pos x="141" y="225"/>
                </a:cxn>
                <a:cxn ang="0">
                  <a:pos x="135" y="231"/>
                </a:cxn>
                <a:cxn ang="0">
                  <a:pos x="115" y="225"/>
                </a:cxn>
                <a:cxn ang="0">
                  <a:pos x="77" y="221"/>
                </a:cxn>
                <a:cxn ang="0">
                  <a:pos x="61" y="225"/>
                </a:cxn>
                <a:cxn ang="0">
                  <a:pos x="35" y="220"/>
                </a:cxn>
                <a:cxn ang="0">
                  <a:pos x="30" y="215"/>
                </a:cxn>
                <a:cxn ang="0">
                  <a:pos x="23" y="213"/>
                </a:cxn>
                <a:cxn ang="0">
                  <a:pos x="30" y="205"/>
                </a:cxn>
                <a:cxn ang="0">
                  <a:pos x="12" y="205"/>
                </a:cxn>
                <a:cxn ang="0">
                  <a:pos x="5" y="202"/>
                </a:cxn>
                <a:cxn ang="0">
                  <a:pos x="0" y="189"/>
                </a:cxn>
                <a:cxn ang="0">
                  <a:pos x="16" y="181"/>
                </a:cxn>
                <a:cxn ang="0">
                  <a:pos x="29" y="176"/>
                </a:cxn>
                <a:cxn ang="0">
                  <a:pos x="36" y="176"/>
                </a:cxn>
                <a:cxn ang="0">
                  <a:pos x="23" y="160"/>
                </a:cxn>
                <a:cxn ang="0">
                  <a:pos x="38" y="165"/>
                </a:cxn>
                <a:cxn ang="0">
                  <a:pos x="64" y="184"/>
                </a:cxn>
                <a:cxn ang="0">
                  <a:pos x="73" y="178"/>
                </a:cxn>
                <a:cxn ang="0">
                  <a:pos x="62" y="171"/>
                </a:cxn>
                <a:cxn ang="0">
                  <a:pos x="81" y="178"/>
                </a:cxn>
                <a:cxn ang="0">
                  <a:pos x="92" y="170"/>
                </a:cxn>
                <a:cxn ang="0">
                  <a:pos x="100" y="176"/>
                </a:cxn>
                <a:cxn ang="0">
                  <a:pos x="106" y="167"/>
                </a:cxn>
                <a:cxn ang="0">
                  <a:pos x="72" y="151"/>
                </a:cxn>
                <a:cxn ang="0">
                  <a:pos x="70" y="113"/>
                </a:cxn>
                <a:cxn ang="0">
                  <a:pos x="82" y="108"/>
                </a:cxn>
                <a:cxn ang="0">
                  <a:pos x="111" y="89"/>
                </a:cxn>
                <a:cxn ang="0">
                  <a:pos x="99" y="79"/>
                </a:cxn>
                <a:cxn ang="0">
                  <a:pos x="66" y="90"/>
                </a:cxn>
                <a:cxn ang="0">
                  <a:pos x="49" y="73"/>
                </a:cxn>
                <a:cxn ang="0">
                  <a:pos x="50" y="51"/>
                </a:cxn>
                <a:cxn ang="0">
                  <a:pos x="60" y="53"/>
                </a:cxn>
                <a:cxn ang="0">
                  <a:pos x="68" y="43"/>
                </a:cxn>
                <a:cxn ang="0">
                  <a:pos x="62" y="30"/>
                </a:cxn>
                <a:cxn ang="0">
                  <a:pos x="67" y="25"/>
                </a:cxn>
                <a:cxn ang="0">
                  <a:pos x="78" y="29"/>
                </a:cxn>
                <a:cxn ang="0">
                  <a:pos x="94" y="5"/>
                </a:cxn>
                <a:cxn ang="0">
                  <a:pos x="115" y="16"/>
                </a:cxn>
                <a:cxn ang="0">
                  <a:pos x="135" y="15"/>
                </a:cxn>
                <a:cxn ang="0">
                  <a:pos x="148" y="17"/>
                </a:cxn>
                <a:cxn ang="0">
                  <a:pos x="152" y="213"/>
                </a:cxn>
              </a:cxnLst>
              <a:rect l="0" t="0" r="r" b="b"/>
              <a:pathLst>
                <a:path w="152" h="235">
                  <a:moveTo>
                    <a:pt x="152" y="225"/>
                  </a:moveTo>
                  <a:lnTo>
                    <a:pt x="141" y="225"/>
                  </a:lnTo>
                  <a:lnTo>
                    <a:pt x="143" y="231"/>
                  </a:lnTo>
                  <a:lnTo>
                    <a:pt x="135" y="231"/>
                  </a:lnTo>
                  <a:lnTo>
                    <a:pt x="129" y="235"/>
                  </a:lnTo>
                  <a:lnTo>
                    <a:pt x="115" y="225"/>
                  </a:lnTo>
                  <a:lnTo>
                    <a:pt x="99" y="221"/>
                  </a:lnTo>
                  <a:lnTo>
                    <a:pt x="77" y="221"/>
                  </a:lnTo>
                  <a:lnTo>
                    <a:pt x="75" y="225"/>
                  </a:lnTo>
                  <a:lnTo>
                    <a:pt x="61" y="225"/>
                  </a:lnTo>
                  <a:lnTo>
                    <a:pt x="41" y="216"/>
                  </a:lnTo>
                  <a:lnTo>
                    <a:pt x="35" y="220"/>
                  </a:lnTo>
                  <a:lnTo>
                    <a:pt x="25" y="219"/>
                  </a:lnTo>
                  <a:lnTo>
                    <a:pt x="30" y="215"/>
                  </a:lnTo>
                  <a:lnTo>
                    <a:pt x="30" y="213"/>
                  </a:lnTo>
                  <a:lnTo>
                    <a:pt x="23" y="213"/>
                  </a:lnTo>
                  <a:lnTo>
                    <a:pt x="24" y="209"/>
                  </a:lnTo>
                  <a:lnTo>
                    <a:pt x="30" y="205"/>
                  </a:lnTo>
                  <a:lnTo>
                    <a:pt x="16" y="202"/>
                  </a:lnTo>
                  <a:lnTo>
                    <a:pt x="12" y="205"/>
                  </a:lnTo>
                  <a:lnTo>
                    <a:pt x="3" y="205"/>
                  </a:lnTo>
                  <a:lnTo>
                    <a:pt x="5" y="202"/>
                  </a:lnTo>
                  <a:lnTo>
                    <a:pt x="5" y="194"/>
                  </a:lnTo>
                  <a:lnTo>
                    <a:pt x="0" y="189"/>
                  </a:lnTo>
                  <a:lnTo>
                    <a:pt x="16" y="186"/>
                  </a:lnTo>
                  <a:lnTo>
                    <a:pt x="16" y="181"/>
                  </a:lnTo>
                  <a:lnTo>
                    <a:pt x="24" y="181"/>
                  </a:lnTo>
                  <a:lnTo>
                    <a:pt x="29" y="176"/>
                  </a:lnTo>
                  <a:lnTo>
                    <a:pt x="34" y="177"/>
                  </a:lnTo>
                  <a:lnTo>
                    <a:pt x="36" y="176"/>
                  </a:lnTo>
                  <a:lnTo>
                    <a:pt x="34" y="167"/>
                  </a:lnTo>
                  <a:lnTo>
                    <a:pt x="23" y="160"/>
                  </a:lnTo>
                  <a:lnTo>
                    <a:pt x="23" y="151"/>
                  </a:lnTo>
                  <a:lnTo>
                    <a:pt x="38" y="165"/>
                  </a:lnTo>
                  <a:lnTo>
                    <a:pt x="59" y="177"/>
                  </a:lnTo>
                  <a:lnTo>
                    <a:pt x="64" y="184"/>
                  </a:lnTo>
                  <a:lnTo>
                    <a:pt x="67" y="181"/>
                  </a:lnTo>
                  <a:lnTo>
                    <a:pt x="73" y="178"/>
                  </a:lnTo>
                  <a:lnTo>
                    <a:pt x="64" y="176"/>
                  </a:lnTo>
                  <a:lnTo>
                    <a:pt x="62" y="171"/>
                  </a:lnTo>
                  <a:lnTo>
                    <a:pt x="68" y="165"/>
                  </a:lnTo>
                  <a:lnTo>
                    <a:pt x="81" y="178"/>
                  </a:lnTo>
                  <a:lnTo>
                    <a:pt x="82" y="167"/>
                  </a:lnTo>
                  <a:lnTo>
                    <a:pt x="92" y="170"/>
                  </a:lnTo>
                  <a:lnTo>
                    <a:pt x="99" y="181"/>
                  </a:lnTo>
                  <a:lnTo>
                    <a:pt x="100" y="176"/>
                  </a:lnTo>
                  <a:lnTo>
                    <a:pt x="110" y="176"/>
                  </a:lnTo>
                  <a:lnTo>
                    <a:pt x="106" y="167"/>
                  </a:lnTo>
                  <a:lnTo>
                    <a:pt x="75" y="156"/>
                  </a:lnTo>
                  <a:lnTo>
                    <a:pt x="72" y="151"/>
                  </a:lnTo>
                  <a:lnTo>
                    <a:pt x="67" y="121"/>
                  </a:lnTo>
                  <a:lnTo>
                    <a:pt x="70" y="113"/>
                  </a:lnTo>
                  <a:lnTo>
                    <a:pt x="79" y="113"/>
                  </a:lnTo>
                  <a:lnTo>
                    <a:pt x="82" y="108"/>
                  </a:lnTo>
                  <a:lnTo>
                    <a:pt x="109" y="101"/>
                  </a:lnTo>
                  <a:lnTo>
                    <a:pt x="111" y="89"/>
                  </a:lnTo>
                  <a:lnTo>
                    <a:pt x="106" y="80"/>
                  </a:lnTo>
                  <a:lnTo>
                    <a:pt x="99" y="79"/>
                  </a:lnTo>
                  <a:lnTo>
                    <a:pt x="87" y="80"/>
                  </a:lnTo>
                  <a:lnTo>
                    <a:pt x="66" y="90"/>
                  </a:lnTo>
                  <a:lnTo>
                    <a:pt x="52" y="80"/>
                  </a:lnTo>
                  <a:lnTo>
                    <a:pt x="49" y="73"/>
                  </a:lnTo>
                  <a:lnTo>
                    <a:pt x="50" y="62"/>
                  </a:lnTo>
                  <a:lnTo>
                    <a:pt x="50" y="51"/>
                  </a:lnTo>
                  <a:lnTo>
                    <a:pt x="55" y="48"/>
                  </a:lnTo>
                  <a:lnTo>
                    <a:pt x="60" y="53"/>
                  </a:lnTo>
                  <a:lnTo>
                    <a:pt x="66" y="52"/>
                  </a:lnTo>
                  <a:lnTo>
                    <a:pt x="68" y="43"/>
                  </a:lnTo>
                  <a:lnTo>
                    <a:pt x="64" y="36"/>
                  </a:lnTo>
                  <a:lnTo>
                    <a:pt x="62" y="30"/>
                  </a:lnTo>
                  <a:lnTo>
                    <a:pt x="52" y="27"/>
                  </a:lnTo>
                  <a:lnTo>
                    <a:pt x="67" y="25"/>
                  </a:lnTo>
                  <a:lnTo>
                    <a:pt x="75" y="31"/>
                  </a:lnTo>
                  <a:lnTo>
                    <a:pt x="78" y="29"/>
                  </a:lnTo>
                  <a:lnTo>
                    <a:pt x="88" y="25"/>
                  </a:lnTo>
                  <a:lnTo>
                    <a:pt x="94" y="5"/>
                  </a:lnTo>
                  <a:lnTo>
                    <a:pt x="106" y="0"/>
                  </a:lnTo>
                  <a:lnTo>
                    <a:pt x="115" y="16"/>
                  </a:lnTo>
                  <a:lnTo>
                    <a:pt x="124" y="17"/>
                  </a:lnTo>
                  <a:lnTo>
                    <a:pt x="135" y="15"/>
                  </a:lnTo>
                  <a:lnTo>
                    <a:pt x="143" y="8"/>
                  </a:lnTo>
                  <a:lnTo>
                    <a:pt x="148" y="17"/>
                  </a:lnTo>
                  <a:lnTo>
                    <a:pt x="151" y="209"/>
                  </a:lnTo>
                  <a:lnTo>
                    <a:pt x="152" y="213"/>
                  </a:lnTo>
                  <a:lnTo>
                    <a:pt x="152" y="225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84" name="Freeform 243">
              <a:extLst>
                <a:ext uri="{FF2B5EF4-FFF2-40B4-BE49-F238E27FC236}">
                  <a16:creationId xmlns:a16="http://schemas.microsoft.com/office/drawing/2014/main" id="{A2558CC3-40A7-3F4B-A3E6-B31EB752C0F6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964" y="2482"/>
              <a:ext cx="6" cy="5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0" y="9"/>
                </a:cxn>
                <a:cxn ang="0">
                  <a:pos x="0" y="15"/>
                </a:cxn>
                <a:cxn ang="0">
                  <a:pos x="6" y="22"/>
                </a:cxn>
                <a:cxn ang="0">
                  <a:pos x="16" y="23"/>
                </a:cxn>
                <a:cxn ang="0">
                  <a:pos x="23" y="27"/>
                </a:cxn>
                <a:cxn ang="0">
                  <a:pos x="31" y="26"/>
                </a:cxn>
                <a:cxn ang="0">
                  <a:pos x="32" y="19"/>
                </a:cxn>
                <a:cxn ang="0">
                  <a:pos x="26" y="14"/>
                </a:cxn>
                <a:cxn ang="0">
                  <a:pos x="19" y="12"/>
                </a:cxn>
                <a:cxn ang="0">
                  <a:pos x="11" y="7"/>
                </a:cxn>
                <a:cxn ang="0">
                  <a:pos x="7" y="0"/>
                </a:cxn>
              </a:cxnLst>
              <a:rect l="0" t="0" r="r" b="b"/>
              <a:pathLst>
                <a:path w="32" h="27">
                  <a:moveTo>
                    <a:pt x="7" y="0"/>
                  </a:moveTo>
                  <a:lnTo>
                    <a:pt x="0" y="9"/>
                  </a:lnTo>
                  <a:lnTo>
                    <a:pt x="0" y="15"/>
                  </a:lnTo>
                  <a:lnTo>
                    <a:pt x="6" y="22"/>
                  </a:lnTo>
                  <a:lnTo>
                    <a:pt x="16" y="23"/>
                  </a:lnTo>
                  <a:lnTo>
                    <a:pt x="23" y="27"/>
                  </a:lnTo>
                  <a:lnTo>
                    <a:pt x="31" y="26"/>
                  </a:lnTo>
                  <a:lnTo>
                    <a:pt x="32" y="19"/>
                  </a:lnTo>
                  <a:lnTo>
                    <a:pt x="26" y="14"/>
                  </a:lnTo>
                  <a:lnTo>
                    <a:pt x="19" y="12"/>
                  </a:lnTo>
                  <a:lnTo>
                    <a:pt x="11" y="7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85" name="Freeform 244">
              <a:extLst>
                <a:ext uri="{FF2B5EF4-FFF2-40B4-BE49-F238E27FC236}">
                  <a16:creationId xmlns:a16="http://schemas.microsoft.com/office/drawing/2014/main" id="{F9B5628C-153C-9E42-B117-4573D5754843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971" y="2487"/>
              <a:ext cx="4" cy="2"/>
            </a:xfrm>
            <a:custGeom>
              <a:avLst/>
              <a:gdLst/>
              <a:ahLst/>
              <a:cxnLst>
                <a:cxn ang="0">
                  <a:pos x="17" y="8"/>
                </a:cxn>
                <a:cxn ang="0">
                  <a:pos x="11" y="12"/>
                </a:cxn>
                <a:cxn ang="0">
                  <a:pos x="1" y="12"/>
                </a:cxn>
                <a:cxn ang="0">
                  <a:pos x="0" y="11"/>
                </a:cxn>
                <a:cxn ang="0">
                  <a:pos x="0" y="8"/>
                </a:cxn>
                <a:cxn ang="0">
                  <a:pos x="1" y="6"/>
                </a:cxn>
                <a:cxn ang="0">
                  <a:pos x="2" y="6"/>
                </a:cxn>
                <a:cxn ang="0">
                  <a:pos x="8" y="1"/>
                </a:cxn>
                <a:cxn ang="0">
                  <a:pos x="11" y="0"/>
                </a:cxn>
                <a:cxn ang="0">
                  <a:pos x="14" y="0"/>
                </a:cxn>
                <a:cxn ang="0">
                  <a:pos x="18" y="1"/>
                </a:cxn>
                <a:cxn ang="0">
                  <a:pos x="18" y="6"/>
                </a:cxn>
                <a:cxn ang="0">
                  <a:pos x="17" y="8"/>
                </a:cxn>
              </a:cxnLst>
              <a:rect l="0" t="0" r="r" b="b"/>
              <a:pathLst>
                <a:path w="18" h="12">
                  <a:moveTo>
                    <a:pt x="17" y="8"/>
                  </a:moveTo>
                  <a:lnTo>
                    <a:pt x="11" y="12"/>
                  </a:lnTo>
                  <a:lnTo>
                    <a:pt x="1" y="12"/>
                  </a:lnTo>
                  <a:lnTo>
                    <a:pt x="0" y="11"/>
                  </a:lnTo>
                  <a:lnTo>
                    <a:pt x="0" y="8"/>
                  </a:lnTo>
                  <a:lnTo>
                    <a:pt x="1" y="6"/>
                  </a:lnTo>
                  <a:lnTo>
                    <a:pt x="2" y="6"/>
                  </a:lnTo>
                  <a:lnTo>
                    <a:pt x="8" y="1"/>
                  </a:lnTo>
                  <a:lnTo>
                    <a:pt x="11" y="0"/>
                  </a:lnTo>
                  <a:lnTo>
                    <a:pt x="14" y="0"/>
                  </a:lnTo>
                  <a:lnTo>
                    <a:pt x="18" y="1"/>
                  </a:lnTo>
                  <a:lnTo>
                    <a:pt x="18" y="6"/>
                  </a:lnTo>
                  <a:lnTo>
                    <a:pt x="17" y="8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86" name="Freeform 245">
              <a:extLst>
                <a:ext uri="{FF2B5EF4-FFF2-40B4-BE49-F238E27FC236}">
                  <a16:creationId xmlns:a16="http://schemas.microsoft.com/office/drawing/2014/main" id="{14906685-33CF-3C43-ACE9-98D7823617EF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962" y="2489"/>
              <a:ext cx="23" cy="17"/>
            </a:xfrm>
            <a:custGeom>
              <a:avLst/>
              <a:gdLst/>
              <a:ahLst/>
              <a:cxnLst>
                <a:cxn ang="0">
                  <a:pos x="116" y="9"/>
                </a:cxn>
                <a:cxn ang="0">
                  <a:pos x="116" y="33"/>
                </a:cxn>
                <a:cxn ang="0">
                  <a:pos x="116" y="38"/>
                </a:cxn>
                <a:cxn ang="0">
                  <a:pos x="96" y="64"/>
                </a:cxn>
                <a:cxn ang="0">
                  <a:pos x="82" y="75"/>
                </a:cxn>
                <a:cxn ang="0">
                  <a:pos x="70" y="80"/>
                </a:cxn>
                <a:cxn ang="0">
                  <a:pos x="42" y="87"/>
                </a:cxn>
                <a:cxn ang="0">
                  <a:pos x="37" y="86"/>
                </a:cxn>
                <a:cxn ang="0">
                  <a:pos x="16" y="86"/>
                </a:cxn>
                <a:cxn ang="0">
                  <a:pos x="7" y="82"/>
                </a:cxn>
                <a:cxn ang="0">
                  <a:pos x="4" y="77"/>
                </a:cxn>
                <a:cxn ang="0">
                  <a:pos x="4" y="64"/>
                </a:cxn>
                <a:cxn ang="0">
                  <a:pos x="3" y="54"/>
                </a:cxn>
                <a:cxn ang="0">
                  <a:pos x="3" y="48"/>
                </a:cxn>
                <a:cxn ang="0">
                  <a:pos x="0" y="39"/>
                </a:cxn>
                <a:cxn ang="0">
                  <a:pos x="0" y="16"/>
                </a:cxn>
                <a:cxn ang="0">
                  <a:pos x="4" y="11"/>
                </a:cxn>
                <a:cxn ang="0">
                  <a:pos x="14" y="7"/>
                </a:cxn>
                <a:cxn ang="0">
                  <a:pos x="15" y="4"/>
                </a:cxn>
                <a:cxn ang="0">
                  <a:pos x="25" y="1"/>
                </a:cxn>
                <a:cxn ang="0">
                  <a:pos x="37" y="1"/>
                </a:cxn>
                <a:cxn ang="0">
                  <a:pos x="43" y="1"/>
                </a:cxn>
                <a:cxn ang="0">
                  <a:pos x="55" y="5"/>
                </a:cxn>
                <a:cxn ang="0">
                  <a:pos x="63" y="5"/>
                </a:cxn>
                <a:cxn ang="0">
                  <a:pos x="76" y="1"/>
                </a:cxn>
                <a:cxn ang="0">
                  <a:pos x="95" y="0"/>
                </a:cxn>
                <a:cxn ang="0">
                  <a:pos x="107" y="1"/>
                </a:cxn>
                <a:cxn ang="0">
                  <a:pos x="111" y="4"/>
                </a:cxn>
                <a:cxn ang="0">
                  <a:pos x="114" y="7"/>
                </a:cxn>
                <a:cxn ang="0">
                  <a:pos x="114" y="9"/>
                </a:cxn>
                <a:cxn ang="0">
                  <a:pos x="116" y="9"/>
                </a:cxn>
              </a:cxnLst>
              <a:rect l="0" t="0" r="r" b="b"/>
              <a:pathLst>
                <a:path w="116" h="87">
                  <a:moveTo>
                    <a:pt x="116" y="9"/>
                  </a:moveTo>
                  <a:lnTo>
                    <a:pt x="116" y="33"/>
                  </a:lnTo>
                  <a:lnTo>
                    <a:pt x="116" y="38"/>
                  </a:lnTo>
                  <a:lnTo>
                    <a:pt x="96" y="64"/>
                  </a:lnTo>
                  <a:lnTo>
                    <a:pt x="82" y="75"/>
                  </a:lnTo>
                  <a:lnTo>
                    <a:pt x="70" y="80"/>
                  </a:lnTo>
                  <a:lnTo>
                    <a:pt x="42" y="87"/>
                  </a:lnTo>
                  <a:lnTo>
                    <a:pt x="37" y="86"/>
                  </a:lnTo>
                  <a:lnTo>
                    <a:pt x="16" y="86"/>
                  </a:lnTo>
                  <a:lnTo>
                    <a:pt x="7" y="82"/>
                  </a:lnTo>
                  <a:lnTo>
                    <a:pt x="4" y="77"/>
                  </a:lnTo>
                  <a:lnTo>
                    <a:pt x="4" y="64"/>
                  </a:lnTo>
                  <a:lnTo>
                    <a:pt x="3" y="54"/>
                  </a:lnTo>
                  <a:lnTo>
                    <a:pt x="3" y="48"/>
                  </a:lnTo>
                  <a:lnTo>
                    <a:pt x="0" y="39"/>
                  </a:lnTo>
                  <a:lnTo>
                    <a:pt x="0" y="16"/>
                  </a:lnTo>
                  <a:lnTo>
                    <a:pt x="4" y="11"/>
                  </a:lnTo>
                  <a:lnTo>
                    <a:pt x="14" y="7"/>
                  </a:lnTo>
                  <a:lnTo>
                    <a:pt x="15" y="4"/>
                  </a:lnTo>
                  <a:lnTo>
                    <a:pt x="25" y="1"/>
                  </a:lnTo>
                  <a:lnTo>
                    <a:pt x="37" y="1"/>
                  </a:lnTo>
                  <a:lnTo>
                    <a:pt x="43" y="1"/>
                  </a:lnTo>
                  <a:lnTo>
                    <a:pt x="55" y="5"/>
                  </a:lnTo>
                  <a:lnTo>
                    <a:pt x="63" y="5"/>
                  </a:lnTo>
                  <a:lnTo>
                    <a:pt x="76" y="1"/>
                  </a:lnTo>
                  <a:lnTo>
                    <a:pt x="95" y="0"/>
                  </a:lnTo>
                  <a:lnTo>
                    <a:pt x="107" y="1"/>
                  </a:lnTo>
                  <a:lnTo>
                    <a:pt x="111" y="4"/>
                  </a:lnTo>
                  <a:lnTo>
                    <a:pt x="114" y="7"/>
                  </a:lnTo>
                  <a:lnTo>
                    <a:pt x="114" y="9"/>
                  </a:lnTo>
                  <a:lnTo>
                    <a:pt x="116" y="9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87" name="Freeform 246">
              <a:extLst>
                <a:ext uri="{FF2B5EF4-FFF2-40B4-BE49-F238E27FC236}">
                  <a16:creationId xmlns:a16="http://schemas.microsoft.com/office/drawing/2014/main" id="{4A120071-FBF1-9F41-BDEA-077D4D99E3F5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955" y="2487"/>
              <a:ext cx="7" cy="8"/>
            </a:xfrm>
            <a:custGeom>
              <a:avLst/>
              <a:gdLst/>
              <a:ahLst/>
              <a:cxnLst>
                <a:cxn ang="0">
                  <a:pos x="31" y="16"/>
                </a:cxn>
                <a:cxn ang="0">
                  <a:pos x="31" y="18"/>
                </a:cxn>
                <a:cxn ang="0">
                  <a:pos x="24" y="25"/>
                </a:cxn>
                <a:cxn ang="0">
                  <a:pos x="24" y="27"/>
                </a:cxn>
                <a:cxn ang="0">
                  <a:pos x="13" y="38"/>
                </a:cxn>
                <a:cxn ang="0">
                  <a:pos x="5" y="38"/>
                </a:cxn>
                <a:cxn ang="0">
                  <a:pos x="5" y="34"/>
                </a:cxn>
                <a:cxn ang="0">
                  <a:pos x="0" y="30"/>
                </a:cxn>
                <a:cxn ang="0">
                  <a:pos x="0" y="27"/>
                </a:cxn>
                <a:cxn ang="0">
                  <a:pos x="2" y="22"/>
                </a:cxn>
                <a:cxn ang="0">
                  <a:pos x="9" y="15"/>
                </a:cxn>
                <a:cxn ang="0">
                  <a:pos x="10" y="10"/>
                </a:cxn>
                <a:cxn ang="0">
                  <a:pos x="11" y="6"/>
                </a:cxn>
                <a:cxn ang="0">
                  <a:pos x="15" y="5"/>
                </a:cxn>
                <a:cxn ang="0">
                  <a:pos x="24" y="3"/>
                </a:cxn>
                <a:cxn ang="0">
                  <a:pos x="24" y="2"/>
                </a:cxn>
                <a:cxn ang="0">
                  <a:pos x="31" y="0"/>
                </a:cxn>
                <a:cxn ang="0">
                  <a:pos x="31" y="3"/>
                </a:cxn>
                <a:cxn ang="0">
                  <a:pos x="24" y="6"/>
                </a:cxn>
                <a:cxn ang="0">
                  <a:pos x="20" y="10"/>
                </a:cxn>
                <a:cxn ang="0">
                  <a:pos x="20" y="13"/>
                </a:cxn>
                <a:cxn ang="0">
                  <a:pos x="30" y="11"/>
                </a:cxn>
                <a:cxn ang="0">
                  <a:pos x="30" y="15"/>
                </a:cxn>
                <a:cxn ang="0">
                  <a:pos x="31" y="16"/>
                </a:cxn>
              </a:cxnLst>
              <a:rect l="0" t="0" r="r" b="b"/>
              <a:pathLst>
                <a:path w="31" h="38">
                  <a:moveTo>
                    <a:pt x="31" y="16"/>
                  </a:moveTo>
                  <a:lnTo>
                    <a:pt x="31" y="18"/>
                  </a:lnTo>
                  <a:lnTo>
                    <a:pt x="24" y="25"/>
                  </a:lnTo>
                  <a:lnTo>
                    <a:pt x="24" y="27"/>
                  </a:lnTo>
                  <a:lnTo>
                    <a:pt x="13" y="38"/>
                  </a:lnTo>
                  <a:lnTo>
                    <a:pt x="5" y="38"/>
                  </a:lnTo>
                  <a:lnTo>
                    <a:pt x="5" y="34"/>
                  </a:lnTo>
                  <a:lnTo>
                    <a:pt x="0" y="30"/>
                  </a:lnTo>
                  <a:lnTo>
                    <a:pt x="0" y="27"/>
                  </a:lnTo>
                  <a:lnTo>
                    <a:pt x="2" y="22"/>
                  </a:lnTo>
                  <a:lnTo>
                    <a:pt x="9" y="15"/>
                  </a:lnTo>
                  <a:lnTo>
                    <a:pt x="10" y="10"/>
                  </a:lnTo>
                  <a:lnTo>
                    <a:pt x="11" y="6"/>
                  </a:lnTo>
                  <a:lnTo>
                    <a:pt x="15" y="5"/>
                  </a:lnTo>
                  <a:lnTo>
                    <a:pt x="24" y="3"/>
                  </a:lnTo>
                  <a:lnTo>
                    <a:pt x="24" y="2"/>
                  </a:lnTo>
                  <a:lnTo>
                    <a:pt x="31" y="0"/>
                  </a:lnTo>
                  <a:lnTo>
                    <a:pt x="31" y="3"/>
                  </a:lnTo>
                  <a:lnTo>
                    <a:pt x="24" y="6"/>
                  </a:lnTo>
                  <a:lnTo>
                    <a:pt x="20" y="10"/>
                  </a:lnTo>
                  <a:lnTo>
                    <a:pt x="20" y="13"/>
                  </a:lnTo>
                  <a:lnTo>
                    <a:pt x="30" y="11"/>
                  </a:lnTo>
                  <a:lnTo>
                    <a:pt x="30" y="15"/>
                  </a:lnTo>
                  <a:lnTo>
                    <a:pt x="31" y="16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88" name="Freeform 247">
              <a:extLst>
                <a:ext uri="{FF2B5EF4-FFF2-40B4-BE49-F238E27FC236}">
                  <a16:creationId xmlns:a16="http://schemas.microsoft.com/office/drawing/2014/main" id="{EAB45FF6-0B02-1C41-814A-7E1592E292D0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967" y="2482"/>
              <a:ext cx="1" cy="1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6" y="5"/>
                </a:cxn>
                <a:cxn ang="0">
                  <a:pos x="5" y="7"/>
                </a:cxn>
                <a:cxn ang="0">
                  <a:pos x="3" y="7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1" y="1"/>
                </a:cxn>
                <a:cxn ang="0">
                  <a:pos x="5" y="0"/>
                </a:cxn>
              </a:cxnLst>
              <a:rect l="0" t="0" r="r" b="b"/>
              <a:pathLst>
                <a:path w="6" h="7">
                  <a:moveTo>
                    <a:pt x="5" y="0"/>
                  </a:moveTo>
                  <a:lnTo>
                    <a:pt x="6" y="5"/>
                  </a:lnTo>
                  <a:lnTo>
                    <a:pt x="5" y="7"/>
                  </a:lnTo>
                  <a:lnTo>
                    <a:pt x="3" y="7"/>
                  </a:lnTo>
                  <a:lnTo>
                    <a:pt x="0" y="7"/>
                  </a:lnTo>
                  <a:lnTo>
                    <a:pt x="0" y="3"/>
                  </a:lnTo>
                  <a:lnTo>
                    <a:pt x="1" y="1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89" name="Freeform 248">
              <a:extLst>
                <a:ext uri="{FF2B5EF4-FFF2-40B4-BE49-F238E27FC236}">
                  <a16:creationId xmlns:a16="http://schemas.microsoft.com/office/drawing/2014/main" id="{68C5CAF2-18E1-FF4E-A398-E20D0FFD03CF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963" y="2487"/>
              <a:ext cx="2" cy="1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8" y="2"/>
                </a:cxn>
                <a:cxn ang="0">
                  <a:pos x="8" y="6"/>
                </a:cxn>
                <a:cxn ang="0">
                  <a:pos x="3" y="6"/>
                </a:cxn>
                <a:cxn ang="0">
                  <a:pos x="0" y="1"/>
                </a:cxn>
                <a:cxn ang="0">
                  <a:pos x="7" y="0"/>
                </a:cxn>
              </a:cxnLst>
              <a:rect l="0" t="0" r="r" b="b"/>
              <a:pathLst>
                <a:path w="8" h="6">
                  <a:moveTo>
                    <a:pt x="7" y="0"/>
                  </a:moveTo>
                  <a:lnTo>
                    <a:pt x="8" y="2"/>
                  </a:lnTo>
                  <a:lnTo>
                    <a:pt x="8" y="6"/>
                  </a:lnTo>
                  <a:lnTo>
                    <a:pt x="3" y="6"/>
                  </a:lnTo>
                  <a:lnTo>
                    <a:pt x="0" y="1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90" name="Freeform 249">
              <a:extLst>
                <a:ext uri="{FF2B5EF4-FFF2-40B4-BE49-F238E27FC236}">
                  <a16:creationId xmlns:a16="http://schemas.microsoft.com/office/drawing/2014/main" id="{33DF986A-2766-704E-A509-AFEE99ADEB13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706" y="2430"/>
              <a:ext cx="427" cy="448"/>
            </a:xfrm>
            <a:custGeom>
              <a:avLst/>
              <a:gdLst/>
              <a:ahLst/>
              <a:cxnLst>
                <a:cxn ang="0">
                  <a:pos x="598" y="69"/>
                </a:cxn>
                <a:cxn ang="0">
                  <a:pos x="523" y="81"/>
                </a:cxn>
                <a:cxn ang="0">
                  <a:pos x="572" y="165"/>
                </a:cxn>
                <a:cxn ang="0">
                  <a:pos x="503" y="211"/>
                </a:cxn>
                <a:cxn ang="0">
                  <a:pos x="408" y="243"/>
                </a:cxn>
                <a:cxn ang="0">
                  <a:pos x="317" y="186"/>
                </a:cxn>
                <a:cxn ang="0">
                  <a:pos x="225" y="231"/>
                </a:cxn>
                <a:cxn ang="0">
                  <a:pos x="210" y="254"/>
                </a:cxn>
                <a:cxn ang="0">
                  <a:pos x="220" y="460"/>
                </a:cxn>
                <a:cxn ang="0">
                  <a:pos x="83" y="554"/>
                </a:cxn>
                <a:cxn ang="0">
                  <a:pos x="0" y="698"/>
                </a:cxn>
                <a:cxn ang="0">
                  <a:pos x="82" y="806"/>
                </a:cxn>
                <a:cxn ang="0">
                  <a:pos x="180" y="853"/>
                </a:cxn>
                <a:cxn ang="0">
                  <a:pos x="303" y="883"/>
                </a:cxn>
                <a:cxn ang="0">
                  <a:pos x="468" y="840"/>
                </a:cxn>
                <a:cxn ang="0">
                  <a:pos x="573" y="973"/>
                </a:cxn>
                <a:cxn ang="0">
                  <a:pos x="720" y="1039"/>
                </a:cxn>
                <a:cxn ang="0">
                  <a:pos x="749" y="1181"/>
                </a:cxn>
                <a:cxn ang="0">
                  <a:pos x="863" y="1243"/>
                </a:cxn>
                <a:cxn ang="0">
                  <a:pos x="872" y="1398"/>
                </a:cxn>
                <a:cxn ang="0">
                  <a:pos x="901" y="1526"/>
                </a:cxn>
                <a:cxn ang="0">
                  <a:pos x="1000" y="1613"/>
                </a:cxn>
                <a:cxn ang="0">
                  <a:pos x="1059" y="1706"/>
                </a:cxn>
                <a:cxn ang="0">
                  <a:pos x="1054" y="1841"/>
                </a:cxn>
                <a:cxn ang="0">
                  <a:pos x="904" y="2000"/>
                </a:cxn>
                <a:cxn ang="0">
                  <a:pos x="973" y="2055"/>
                </a:cxn>
                <a:cxn ang="0">
                  <a:pos x="1052" y="2092"/>
                </a:cxn>
                <a:cxn ang="0">
                  <a:pos x="1126" y="2180"/>
                </a:cxn>
                <a:cxn ang="0">
                  <a:pos x="1156" y="2196"/>
                </a:cxn>
                <a:cxn ang="0">
                  <a:pos x="1275" y="2045"/>
                </a:cxn>
                <a:cxn ang="0">
                  <a:pos x="1377" y="1895"/>
                </a:cxn>
                <a:cxn ang="0">
                  <a:pos x="1376" y="1762"/>
                </a:cxn>
                <a:cxn ang="0">
                  <a:pos x="1474" y="1650"/>
                </a:cxn>
                <a:cxn ang="0">
                  <a:pos x="1598" y="1588"/>
                </a:cxn>
                <a:cxn ang="0">
                  <a:pos x="1657" y="1570"/>
                </a:cxn>
                <a:cxn ang="0">
                  <a:pos x="1787" y="1512"/>
                </a:cxn>
                <a:cxn ang="0">
                  <a:pos x="1868" y="1305"/>
                </a:cxn>
                <a:cxn ang="0">
                  <a:pos x="1901" y="1102"/>
                </a:cxn>
                <a:cxn ang="0">
                  <a:pos x="1975" y="947"/>
                </a:cxn>
                <a:cxn ang="0">
                  <a:pos x="2115" y="776"/>
                </a:cxn>
                <a:cxn ang="0">
                  <a:pos x="2040" y="565"/>
                </a:cxn>
                <a:cxn ang="0">
                  <a:pos x="1896" y="463"/>
                </a:cxn>
                <a:cxn ang="0">
                  <a:pos x="1659" y="413"/>
                </a:cxn>
                <a:cxn ang="0">
                  <a:pos x="1605" y="404"/>
                </a:cxn>
                <a:cxn ang="0">
                  <a:pos x="1561" y="364"/>
                </a:cxn>
                <a:cxn ang="0">
                  <a:pos x="1403" y="342"/>
                </a:cxn>
                <a:cxn ang="0">
                  <a:pos x="1344" y="419"/>
                </a:cxn>
                <a:cxn ang="0">
                  <a:pos x="1277" y="387"/>
                </a:cxn>
                <a:cxn ang="0">
                  <a:pos x="1238" y="381"/>
                </a:cxn>
                <a:cxn ang="0">
                  <a:pos x="1261" y="339"/>
                </a:cxn>
                <a:cxn ang="0">
                  <a:pos x="1231" y="308"/>
                </a:cxn>
                <a:cxn ang="0">
                  <a:pos x="1312" y="195"/>
                </a:cxn>
                <a:cxn ang="0">
                  <a:pos x="1247" y="69"/>
                </a:cxn>
                <a:cxn ang="0">
                  <a:pos x="1141" y="170"/>
                </a:cxn>
                <a:cxn ang="0">
                  <a:pos x="1034" y="149"/>
                </a:cxn>
                <a:cxn ang="0">
                  <a:pos x="921" y="177"/>
                </a:cxn>
                <a:cxn ang="0">
                  <a:pos x="812" y="213"/>
                </a:cxn>
                <a:cxn ang="0">
                  <a:pos x="774" y="96"/>
                </a:cxn>
                <a:cxn ang="0">
                  <a:pos x="755" y="0"/>
                </a:cxn>
              </a:cxnLst>
              <a:rect l="0" t="0" r="r" b="b"/>
              <a:pathLst>
                <a:path w="2135" h="2241">
                  <a:moveTo>
                    <a:pt x="725" y="3"/>
                  </a:moveTo>
                  <a:lnTo>
                    <a:pt x="725" y="15"/>
                  </a:lnTo>
                  <a:lnTo>
                    <a:pt x="713" y="28"/>
                  </a:lnTo>
                  <a:lnTo>
                    <a:pt x="706" y="35"/>
                  </a:lnTo>
                  <a:lnTo>
                    <a:pt x="702" y="37"/>
                  </a:lnTo>
                  <a:lnTo>
                    <a:pt x="686" y="38"/>
                  </a:lnTo>
                  <a:lnTo>
                    <a:pt x="680" y="42"/>
                  </a:lnTo>
                  <a:lnTo>
                    <a:pt x="672" y="46"/>
                  </a:lnTo>
                  <a:lnTo>
                    <a:pt x="666" y="54"/>
                  </a:lnTo>
                  <a:lnTo>
                    <a:pt x="661" y="57"/>
                  </a:lnTo>
                  <a:lnTo>
                    <a:pt x="632" y="59"/>
                  </a:lnTo>
                  <a:lnTo>
                    <a:pt x="616" y="63"/>
                  </a:lnTo>
                  <a:lnTo>
                    <a:pt x="598" y="69"/>
                  </a:lnTo>
                  <a:lnTo>
                    <a:pt x="594" y="73"/>
                  </a:lnTo>
                  <a:lnTo>
                    <a:pt x="593" y="74"/>
                  </a:lnTo>
                  <a:lnTo>
                    <a:pt x="568" y="73"/>
                  </a:lnTo>
                  <a:lnTo>
                    <a:pt x="550" y="68"/>
                  </a:lnTo>
                  <a:lnTo>
                    <a:pt x="529" y="55"/>
                  </a:lnTo>
                  <a:lnTo>
                    <a:pt x="507" y="53"/>
                  </a:lnTo>
                  <a:lnTo>
                    <a:pt x="500" y="51"/>
                  </a:lnTo>
                  <a:lnTo>
                    <a:pt x="496" y="51"/>
                  </a:lnTo>
                  <a:lnTo>
                    <a:pt x="495" y="51"/>
                  </a:lnTo>
                  <a:lnTo>
                    <a:pt x="496" y="60"/>
                  </a:lnTo>
                  <a:lnTo>
                    <a:pt x="500" y="69"/>
                  </a:lnTo>
                  <a:lnTo>
                    <a:pt x="511" y="74"/>
                  </a:lnTo>
                  <a:lnTo>
                    <a:pt x="523" y="81"/>
                  </a:lnTo>
                  <a:lnTo>
                    <a:pt x="525" y="84"/>
                  </a:lnTo>
                  <a:lnTo>
                    <a:pt x="524" y="96"/>
                  </a:lnTo>
                  <a:lnTo>
                    <a:pt x="521" y="109"/>
                  </a:lnTo>
                  <a:lnTo>
                    <a:pt x="521" y="116"/>
                  </a:lnTo>
                  <a:lnTo>
                    <a:pt x="522" y="121"/>
                  </a:lnTo>
                  <a:lnTo>
                    <a:pt x="527" y="138"/>
                  </a:lnTo>
                  <a:lnTo>
                    <a:pt x="528" y="146"/>
                  </a:lnTo>
                  <a:lnTo>
                    <a:pt x="530" y="152"/>
                  </a:lnTo>
                  <a:lnTo>
                    <a:pt x="545" y="155"/>
                  </a:lnTo>
                  <a:lnTo>
                    <a:pt x="548" y="156"/>
                  </a:lnTo>
                  <a:lnTo>
                    <a:pt x="572" y="155"/>
                  </a:lnTo>
                  <a:lnTo>
                    <a:pt x="572" y="164"/>
                  </a:lnTo>
                  <a:lnTo>
                    <a:pt x="572" y="165"/>
                  </a:lnTo>
                  <a:lnTo>
                    <a:pt x="570" y="168"/>
                  </a:lnTo>
                  <a:lnTo>
                    <a:pt x="559" y="170"/>
                  </a:lnTo>
                  <a:lnTo>
                    <a:pt x="551" y="173"/>
                  </a:lnTo>
                  <a:lnTo>
                    <a:pt x="550" y="176"/>
                  </a:lnTo>
                  <a:lnTo>
                    <a:pt x="545" y="179"/>
                  </a:lnTo>
                  <a:lnTo>
                    <a:pt x="537" y="179"/>
                  </a:lnTo>
                  <a:lnTo>
                    <a:pt x="532" y="187"/>
                  </a:lnTo>
                  <a:lnTo>
                    <a:pt x="527" y="202"/>
                  </a:lnTo>
                  <a:lnTo>
                    <a:pt x="522" y="205"/>
                  </a:lnTo>
                  <a:lnTo>
                    <a:pt x="517" y="207"/>
                  </a:lnTo>
                  <a:lnTo>
                    <a:pt x="512" y="207"/>
                  </a:lnTo>
                  <a:lnTo>
                    <a:pt x="506" y="210"/>
                  </a:lnTo>
                  <a:lnTo>
                    <a:pt x="503" y="211"/>
                  </a:lnTo>
                  <a:lnTo>
                    <a:pt x="501" y="216"/>
                  </a:lnTo>
                  <a:lnTo>
                    <a:pt x="492" y="216"/>
                  </a:lnTo>
                  <a:lnTo>
                    <a:pt x="480" y="221"/>
                  </a:lnTo>
                  <a:lnTo>
                    <a:pt x="478" y="221"/>
                  </a:lnTo>
                  <a:lnTo>
                    <a:pt x="470" y="225"/>
                  </a:lnTo>
                  <a:lnTo>
                    <a:pt x="462" y="229"/>
                  </a:lnTo>
                  <a:lnTo>
                    <a:pt x="457" y="232"/>
                  </a:lnTo>
                  <a:lnTo>
                    <a:pt x="449" y="240"/>
                  </a:lnTo>
                  <a:lnTo>
                    <a:pt x="447" y="241"/>
                  </a:lnTo>
                  <a:lnTo>
                    <a:pt x="428" y="245"/>
                  </a:lnTo>
                  <a:lnTo>
                    <a:pt x="411" y="245"/>
                  </a:lnTo>
                  <a:lnTo>
                    <a:pt x="409" y="243"/>
                  </a:lnTo>
                  <a:lnTo>
                    <a:pt x="408" y="243"/>
                  </a:lnTo>
                  <a:lnTo>
                    <a:pt x="394" y="235"/>
                  </a:lnTo>
                  <a:lnTo>
                    <a:pt x="390" y="231"/>
                  </a:lnTo>
                  <a:lnTo>
                    <a:pt x="387" y="226"/>
                  </a:lnTo>
                  <a:lnTo>
                    <a:pt x="384" y="221"/>
                  </a:lnTo>
                  <a:lnTo>
                    <a:pt x="379" y="214"/>
                  </a:lnTo>
                  <a:lnTo>
                    <a:pt x="379" y="216"/>
                  </a:lnTo>
                  <a:lnTo>
                    <a:pt x="368" y="221"/>
                  </a:lnTo>
                  <a:lnTo>
                    <a:pt x="362" y="192"/>
                  </a:lnTo>
                  <a:lnTo>
                    <a:pt x="354" y="181"/>
                  </a:lnTo>
                  <a:lnTo>
                    <a:pt x="349" y="176"/>
                  </a:lnTo>
                  <a:lnTo>
                    <a:pt x="338" y="176"/>
                  </a:lnTo>
                  <a:lnTo>
                    <a:pt x="319" y="186"/>
                  </a:lnTo>
                  <a:lnTo>
                    <a:pt x="317" y="186"/>
                  </a:lnTo>
                  <a:lnTo>
                    <a:pt x="313" y="179"/>
                  </a:lnTo>
                  <a:lnTo>
                    <a:pt x="309" y="177"/>
                  </a:lnTo>
                  <a:lnTo>
                    <a:pt x="307" y="177"/>
                  </a:lnTo>
                  <a:lnTo>
                    <a:pt x="303" y="182"/>
                  </a:lnTo>
                  <a:lnTo>
                    <a:pt x="302" y="188"/>
                  </a:lnTo>
                  <a:lnTo>
                    <a:pt x="298" y="192"/>
                  </a:lnTo>
                  <a:lnTo>
                    <a:pt x="218" y="192"/>
                  </a:lnTo>
                  <a:lnTo>
                    <a:pt x="217" y="191"/>
                  </a:lnTo>
                  <a:lnTo>
                    <a:pt x="217" y="222"/>
                  </a:lnTo>
                  <a:lnTo>
                    <a:pt x="217" y="222"/>
                  </a:lnTo>
                  <a:lnTo>
                    <a:pt x="217" y="225"/>
                  </a:lnTo>
                  <a:lnTo>
                    <a:pt x="221" y="226"/>
                  </a:lnTo>
                  <a:lnTo>
                    <a:pt x="225" y="231"/>
                  </a:lnTo>
                  <a:lnTo>
                    <a:pt x="232" y="231"/>
                  </a:lnTo>
                  <a:lnTo>
                    <a:pt x="234" y="229"/>
                  </a:lnTo>
                  <a:lnTo>
                    <a:pt x="244" y="227"/>
                  </a:lnTo>
                  <a:lnTo>
                    <a:pt x="249" y="235"/>
                  </a:lnTo>
                  <a:lnTo>
                    <a:pt x="250" y="242"/>
                  </a:lnTo>
                  <a:lnTo>
                    <a:pt x="254" y="252"/>
                  </a:lnTo>
                  <a:lnTo>
                    <a:pt x="254" y="253"/>
                  </a:lnTo>
                  <a:lnTo>
                    <a:pt x="249" y="254"/>
                  </a:lnTo>
                  <a:lnTo>
                    <a:pt x="248" y="252"/>
                  </a:lnTo>
                  <a:lnTo>
                    <a:pt x="244" y="251"/>
                  </a:lnTo>
                  <a:lnTo>
                    <a:pt x="234" y="249"/>
                  </a:lnTo>
                  <a:lnTo>
                    <a:pt x="227" y="252"/>
                  </a:lnTo>
                  <a:lnTo>
                    <a:pt x="210" y="254"/>
                  </a:lnTo>
                  <a:lnTo>
                    <a:pt x="205" y="257"/>
                  </a:lnTo>
                  <a:lnTo>
                    <a:pt x="205" y="295"/>
                  </a:lnTo>
                  <a:lnTo>
                    <a:pt x="210" y="300"/>
                  </a:lnTo>
                  <a:lnTo>
                    <a:pt x="222" y="310"/>
                  </a:lnTo>
                  <a:lnTo>
                    <a:pt x="228" y="316"/>
                  </a:lnTo>
                  <a:lnTo>
                    <a:pt x="233" y="326"/>
                  </a:lnTo>
                  <a:lnTo>
                    <a:pt x="240" y="354"/>
                  </a:lnTo>
                  <a:lnTo>
                    <a:pt x="239" y="360"/>
                  </a:lnTo>
                  <a:lnTo>
                    <a:pt x="238" y="370"/>
                  </a:lnTo>
                  <a:lnTo>
                    <a:pt x="228" y="433"/>
                  </a:lnTo>
                  <a:lnTo>
                    <a:pt x="227" y="434"/>
                  </a:lnTo>
                  <a:lnTo>
                    <a:pt x="223" y="452"/>
                  </a:lnTo>
                  <a:lnTo>
                    <a:pt x="220" y="460"/>
                  </a:lnTo>
                  <a:lnTo>
                    <a:pt x="218" y="472"/>
                  </a:lnTo>
                  <a:lnTo>
                    <a:pt x="217" y="475"/>
                  </a:lnTo>
                  <a:lnTo>
                    <a:pt x="216" y="483"/>
                  </a:lnTo>
                  <a:lnTo>
                    <a:pt x="213" y="498"/>
                  </a:lnTo>
                  <a:lnTo>
                    <a:pt x="211" y="504"/>
                  </a:lnTo>
                  <a:lnTo>
                    <a:pt x="210" y="511"/>
                  </a:lnTo>
                  <a:lnTo>
                    <a:pt x="209" y="514"/>
                  </a:lnTo>
                  <a:lnTo>
                    <a:pt x="202" y="517"/>
                  </a:lnTo>
                  <a:lnTo>
                    <a:pt x="182" y="516"/>
                  </a:lnTo>
                  <a:lnTo>
                    <a:pt x="169" y="521"/>
                  </a:lnTo>
                  <a:lnTo>
                    <a:pt x="118" y="536"/>
                  </a:lnTo>
                  <a:lnTo>
                    <a:pt x="99" y="543"/>
                  </a:lnTo>
                  <a:lnTo>
                    <a:pt x="83" y="554"/>
                  </a:lnTo>
                  <a:lnTo>
                    <a:pt x="72" y="563"/>
                  </a:lnTo>
                  <a:lnTo>
                    <a:pt x="59" y="579"/>
                  </a:lnTo>
                  <a:lnTo>
                    <a:pt x="50" y="591"/>
                  </a:lnTo>
                  <a:lnTo>
                    <a:pt x="41" y="607"/>
                  </a:lnTo>
                  <a:lnTo>
                    <a:pt x="39" y="613"/>
                  </a:lnTo>
                  <a:lnTo>
                    <a:pt x="39" y="643"/>
                  </a:lnTo>
                  <a:lnTo>
                    <a:pt x="30" y="644"/>
                  </a:lnTo>
                  <a:lnTo>
                    <a:pt x="21" y="646"/>
                  </a:lnTo>
                  <a:lnTo>
                    <a:pt x="17" y="651"/>
                  </a:lnTo>
                  <a:lnTo>
                    <a:pt x="13" y="668"/>
                  </a:lnTo>
                  <a:lnTo>
                    <a:pt x="1" y="690"/>
                  </a:lnTo>
                  <a:lnTo>
                    <a:pt x="0" y="694"/>
                  </a:lnTo>
                  <a:lnTo>
                    <a:pt x="0" y="698"/>
                  </a:lnTo>
                  <a:lnTo>
                    <a:pt x="11" y="721"/>
                  </a:lnTo>
                  <a:lnTo>
                    <a:pt x="13" y="733"/>
                  </a:lnTo>
                  <a:lnTo>
                    <a:pt x="14" y="737"/>
                  </a:lnTo>
                  <a:lnTo>
                    <a:pt x="23" y="748"/>
                  </a:lnTo>
                  <a:lnTo>
                    <a:pt x="27" y="756"/>
                  </a:lnTo>
                  <a:lnTo>
                    <a:pt x="39" y="769"/>
                  </a:lnTo>
                  <a:lnTo>
                    <a:pt x="49" y="775"/>
                  </a:lnTo>
                  <a:lnTo>
                    <a:pt x="50" y="784"/>
                  </a:lnTo>
                  <a:lnTo>
                    <a:pt x="44" y="794"/>
                  </a:lnTo>
                  <a:lnTo>
                    <a:pt x="45" y="797"/>
                  </a:lnTo>
                  <a:lnTo>
                    <a:pt x="57" y="801"/>
                  </a:lnTo>
                  <a:lnTo>
                    <a:pt x="77" y="802"/>
                  </a:lnTo>
                  <a:lnTo>
                    <a:pt x="82" y="806"/>
                  </a:lnTo>
                  <a:lnTo>
                    <a:pt x="86" y="811"/>
                  </a:lnTo>
                  <a:lnTo>
                    <a:pt x="88" y="822"/>
                  </a:lnTo>
                  <a:lnTo>
                    <a:pt x="91" y="826"/>
                  </a:lnTo>
                  <a:lnTo>
                    <a:pt x="104" y="829"/>
                  </a:lnTo>
                  <a:lnTo>
                    <a:pt x="119" y="830"/>
                  </a:lnTo>
                  <a:lnTo>
                    <a:pt x="127" y="829"/>
                  </a:lnTo>
                  <a:lnTo>
                    <a:pt x="145" y="819"/>
                  </a:lnTo>
                  <a:lnTo>
                    <a:pt x="167" y="803"/>
                  </a:lnTo>
                  <a:lnTo>
                    <a:pt x="177" y="794"/>
                  </a:lnTo>
                  <a:lnTo>
                    <a:pt x="180" y="792"/>
                  </a:lnTo>
                  <a:lnTo>
                    <a:pt x="180" y="795"/>
                  </a:lnTo>
                  <a:lnTo>
                    <a:pt x="180" y="849"/>
                  </a:lnTo>
                  <a:lnTo>
                    <a:pt x="180" y="853"/>
                  </a:lnTo>
                  <a:lnTo>
                    <a:pt x="180" y="882"/>
                  </a:lnTo>
                  <a:lnTo>
                    <a:pt x="183" y="886"/>
                  </a:lnTo>
                  <a:lnTo>
                    <a:pt x="189" y="889"/>
                  </a:lnTo>
                  <a:lnTo>
                    <a:pt x="194" y="889"/>
                  </a:lnTo>
                  <a:lnTo>
                    <a:pt x="201" y="887"/>
                  </a:lnTo>
                  <a:lnTo>
                    <a:pt x="201" y="887"/>
                  </a:lnTo>
                  <a:lnTo>
                    <a:pt x="209" y="883"/>
                  </a:lnTo>
                  <a:lnTo>
                    <a:pt x="226" y="882"/>
                  </a:lnTo>
                  <a:lnTo>
                    <a:pt x="228" y="880"/>
                  </a:lnTo>
                  <a:lnTo>
                    <a:pt x="236" y="880"/>
                  </a:lnTo>
                  <a:lnTo>
                    <a:pt x="254" y="886"/>
                  </a:lnTo>
                  <a:lnTo>
                    <a:pt x="295" y="887"/>
                  </a:lnTo>
                  <a:lnTo>
                    <a:pt x="303" y="883"/>
                  </a:lnTo>
                  <a:lnTo>
                    <a:pt x="308" y="880"/>
                  </a:lnTo>
                  <a:lnTo>
                    <a:pt x="334" y="871"/>
                  </a:lnTo>
                  <a:lnTo>
                    <a:pt x="341" y="867"/>
                  </a:lnTo>
                  <a:lnTo>
                    <a:pt x="366" y="845"/>
                  </a:lnTo>
                  <a:lnTo>
                    <a:pt x="383" y="826"/>
                  </a:lnTo>
                  <a:lnTo>
                    <a:pt x="389" y="819"/>
                  </a:lnTo>
                  <a:lnTo>
                    <a:pt x="405" y="816"/>
                  </a:lnTo>
                  <a:lnTo>
                    <a:pt x="411" y="816"/>
                  </a:lnTo>
                  <a:lnTo>
                    <a:pt x="438" y="812"/>
                  </a:lnTo>
                  <a:lnTo>
                    <a:pt x="457" y="813"/>
                  </a:lnTo>
                  <a:lnTo>
                    <a:pt x="460" y="816"/>
                  </a:lnTo>
                  <a:lnTo>
                    <a:pt x="465" y="823"/>
                  </a:lnTo>
                  <a:lnTo>
                    <a:pt x="468" y="840"/>
                  </a:lnTo>
                  <a:lnTo>
                    <a:pt x="468" y="872"/>
                  </a:lnTo>
                  <a:lnTo>
                    <a:pt x="467" y="882"/>
                  </a:lnTo>
                  <a:lnTo>
                    <a:pt x="462" y="889"/>
                  </a:lnTo>
                  <a:lnTo>
                    <a:pt x="460" y="893"/>
                  </a:lnTo>
                  <a:lnTo>
                    <a:pt x="459" y="900"/>
                  </a:lnTo>
                  <a:lnTo>
                    <a:pt x="465" y="924"/>
                  </a:lnTo>
                  <a:lnTo>
                    <a:pt x="474" y="937"/>
                  </a:lnTo>
                  <a:lnTo>
                    <a:pt x="481" y="943"/>
                  </a:lnTo>
                  <a:lnTo>
                    <a:pt x="508" y="963"/>
                  </a:lnTo>
                  <a:lnTo>
                    <a:pt x="521" y="967"/>
                  </a:lnTo>
                  <a:lnTo>
                    <a:pt x="538" y="969"/>
                  </a:lnTo>
                  <a:lnTo>
                    <a:pt x="557" y="969"/>
                  </a:lnTo>
                  <a:lnTo>
                    <a:pt x="573" y="973"/>
                  </a:lnTo>
                  <a:lnTo>
                    <a:pt x="580" y="979"/>
                  </a:lnTo>
                  <a:lnTo>
                    <a:pt x="582" y="983"/>
                  </a:lnTo>
                  <a:lnTo>
                    <a:pt x="589" y="991"/>
                  </a:lnTo>
                  <a:lnTo>
                    <a:pt x="597" y="995"/>
                  </a:lnTo>
                  <a:lnTo>
                    <a:pt x="635" y="1005"/>
                  </a:lnTo>
                  <a:lnTo>
                    <a:pt x="651" y="1020"/>
                  </a:lnTo>
                  <a:lnTo>
                    <a:pt x="656" y="1023"/>
                  </a:lnTo>
                  <a:lnTo>
                    <a:pt x="666" y="1023"/>
                  </a:lnTo>
                  <a:lnTo>
                    <a:pt x="675" y="1021"/>
                  </a:lnTo>
                  <a:lnTo>
                    <a:pt x="680" y="1021"/>
                  </a:lnTo>
                  <a:lnTo>
                    <a:pt x="693" y="1023"/>
                  </a:lnTo>
                  <a:lnTo>
                    <a:pt x="712" y="1034"/>
                  </a:lnTo>
                  <a:lnTo>
                    <a:pt x="720" y="1039"/>
                  </a:lnTo>
                  <a:lnTo>
                    <a:pt x="726" y="1050"/>
                  </a:lnTo>
                  <a:lnTo>
                    <a:pt x="731" y="1065"/>
                  </a:lnTo>
                  <a:lnTo>
                    <a:pt x="732" y="1080"/>
                  </a:lnTo>
                  <a:lnTo>
                    <a:pt x="736" y="1088"/>
                  </a:lnTo>
                  <a:lnTo>
                    <a:pt x="739" y="1093"/>
                  </a:lnTo>
                  <a:lnTo>
                    <a:pt x="739" y="1102"/>
                  </a:lnTo>
                  <a:lnTo>
                    <a:pt x="737" y="1119"/>
                  </a:lnTo>
                  <a:lnTo>
                    <a:pt x="729" y="1120"/>
                  </a:lnTo>
                  <a:lnTo>
                    <a:pt x="729" y="1124"/>
                  </a:lnTo>
                  <a:lnTo>
                    <a:pt x="729" y="1129"/>
                  </a:lnTo>
                  <a:lnTo>
                    <a:pt x="736" y="1145"/>
                  </a:lnTo>
                  <a:lnTo>
                    <a:pt x="743" y="1168"/>
                  </a:lnTo>
                  <a:lnTo>
                    <a:pt x="749" y="1181"/>
                  </a:lnTo>
                  <a:lnTo>
                    <a:pt x="764" y="1181"/>
                  </a:lnTo>
                  <a:lnTo>
                    <a:pt x="775" y="1182"/>
                  </a:lnTo>
                  <a:lnTo>
                    <a:pt x="788" y="1182"/>
                  </a:lnTo>
                  <a:lnTo>
                    <a:pt x="793" y="1184"/>
                  </a:lnTo>
                  <a:lnTo>
                    <a:pt x="836" y="1184"/>
                  </a:lnTo>
                  <a:lnTo>
                    <a:pt x="841" y="1185"/>
                  </a:lnTo>
                  <a:lnTo>
                    <a:pt x="844" y="1188"/>
                  </a:lnTo>
                  <a:lnTo>
                    <a:pt x="846" y="1193"/>
                  </a:lnTo>
                  <a:lnTo>
                    <a:pt x="844" y="1203"/>
                  </a:lnTo>
                  <a:lnTo>
                    <a:pt x="841" y="1211"/>
                  </a:lnTo>
                  <a:lnTo>
                    <a:pt x="841" y="1217"/>
                  </a:lnTo>
                  <a:lnTo>
                    <a:pt x="846" y="1237"/>
                  </a:lnTo>
                  <a:lnTo>
                    <a:pt x="863" y="1243"/>
                  </a:lnTo>
                  <a:lnTo>
                    <a:pt x="866" y="1246"/>
                  </a:lnTo>
                  <a:lnTo>
                    <a:pt x="871" y="1260"/>
                  </a:lnTo>
                  <a:lnTo>
                    <a:pt x="881" y="1279"/>
                  </a:lnTo>
                  <a:lnTo>
                    <a:pt x="883" y="1289"/>
                  </a:lnTo>
                  <a:lnTo>
                    <a:pt x="883" y="1312"/>
                  </a:lnTo>
                  <a:lnTo>
                    <a:pt x="882" y="1341"/>
                  </a:lnTo>
                  <a:lnTo>
                    <a:pt x="881" y="1345"/>
                  </a:lnTo>
                  <a:lnTo>
                    <a:pt x="876" y="1356"/>
                  </a:lnTo>
                  <a:lnTo>
                    <a:pt x="871" y="1367"/>
                  </a:lnTo>
                  <a:lnTo>
                    <a:pt x="869" y="1373"/>
                  </a:lnTo>
                  <a:lnTo>
                    <a:pt x="869" y="1381"/>
                  </a:lnTo>
                  <a:lnTo>
                    <a:pt x="871" y="1386"/>
                  </a:lnTo>
                  <a:lnTo>
                    <a:pt x="872" y="1398"/>
                  </a:lnTo>
                  <a:lnTo>
                    <a:pt x="871" y="1399"/>
                  </a:lnTo>
                  <a:lnTo>
                    <a:pt x="863" y="1402"/>
                  </a:lnTo>
                  <a:lnTo>
                    <a:pt x="862" y="1403"/>
                  </a:lnTo>
                  <a:lnTo>
                    <a:pt x="861" y="1408"/>
                  </a:lnTo>
                  <a:lnTo>
                    <a:pt x="861" y="1410"/>
                  </a:lnTo>
                  <a:lnTo>
                    <a:pt x="868" y="1424"/>
                  </a:lnTo>
                  <a:lnTo>
                    <a:pt x="869" y="1426"/>
                  </a:lnTo>
                  <a:lnTo>
                    <a:pt x="871" y="1474"/>
                  </a:lnTo>
                  <a:lnTo>
                    <a:pt x="869" y="1507"/>
                  </a:lnTo>
                  <a:lnTo>
                    <a:pt x="873" y="1516"/>
                  </a:lnTo>
                  <a:lnTo>
                    <a:pt x="879" y="1518"/>
                  </a:lnTo>
                  <a:lnTo>
                    <a:pt x="894" y="1522"/>
                  </a:lnTo>
                  <a:lnTo>
                    <a:pt x="901" y="1526"/>
                  </a:lnTo>
                  <a:lnTo>
                    <a:pt x="919" y="1528"/>
                  </a:lnTo>
                  <a:lnTo>
                    <a:pt x="931" y="1528"/>
                  </a:lnTo>
                  <a:lnTo>
                    <a:pt x="943" y="1527"/>
                  </a:lnTo>
                  <a:lnTo>
                    <a:pt x="948" y="1524"/>
                  </a:lnTo>
                  <a:lnTo>
                    <a:pt x="957" y="1521"/>
                  </a:lnTo>
                  <a:lnTo>
                    <a:pt x="963" y="1526"/>
                  </a:lnTo>
                  <a:lnTo>
                    <a:pt x="986" y="1533"/>
                  </a:lnTo>
                  <a:lnTo>
                    <a:pt x="992" y="1542"/>
                  </a:lnTo>
                  <a:lnTo>
                    <a:pt x="994" y="1548"/>
                  </a:lnTo>
                  <a:lnTo>
                    <a:pt x="996" y="1571"/>
                  </a:lnTo>
                  <a:lnTo>
                    <a:pt x="1000" y="1583"/>
                  </a:lnTo>
                  <a:lnTo>
                    <a:pt x="998" y="1608"/>
                  </a:lnTo>
                  <a:lnTo>
                    <a:pt x="1000" y="1613"/>
                  </a:lnTo>
                  <a:lnTo>
                    <a:pt x="1006" y="1620"/>
                  </a:lnTo>
                  <a:lnTo>
                    <a:pt x="1013" y="1625"/>
                  </a:lnTo>
                  <a:lnTo>
                    <a:pt x="1019" y="1628"/>
                  </a:lnTo>
                  <a:lnTo>
                    <a:pt x="1029" y="1628"/>
                  </a:lnTo>
                  <a:lnTo>
                    <a:pt x="1035" y="1625"/>
                  </a:lnTo>
                  <a:lnTo>
                    <a:pt x="1048" y="1625"/>
                  </a:lnTo>
                  <a:lnTo>
                    <a:pt x="1057" y="1623"/>
                  </a:lnTo>
                  <a:lnTo>
                    <a:pt x="1062" y="1628"/>
                  </a:lnTo>
                  <a:lnTo>
                    <a:pt x="1067" y="1636"/>
                  </a:lnTo>
                  <a:lnTo>
                    <a:pt x="1067" y="1661"/>
                  </a:lnTo>
                  <a:lnTo>
                    <a:pt x="1066" y="1664"/>
                  </a:lnTo>
                  <a:lnTo>
                    <a:pt x="1062" y="1680"/>
                  </a:lnTo>
                  <a:lnTo>
                    <a:pt x="1059" y="1706"/>
                  </a:lnTo>
                  <a:lnTo>
                    <a:pt x="1057" y="1726"/>
                  </a:lnTo>
                  <a:lnTo>
                    <a:pt x="1066" y="1726"/>
                  </a:lnTo>
                  <a:lnTo>
                    <a:pt x="1070" y="1725"/>
                  </a:lnTo>
                  <a:lnTo>
                    <a:pt x="1084" y="1725"/>
                  </a:lnTo>
                  <a:lnTo>
                    <a:pt x="1091" y="1732"/>
                  </a:lnTo>
                  <a:lnTo>
                    <a:pt x="1103" y="1771"/>
                  </a:lnTo>
                  <a:lnTo>
                    <a:pt x="1103" y="1803"/>
                  </a:lnTo>
                  <a:lnTo>
                    <a:pt x="1102" y="1814"/>
                  </a:lnTo>
                  <a:lnTo>
                    <a:pt x="1099" y="1818"/>
                  </a:lnTo>
                  <a:lnTo>
                    <a:pt x="1097" y="1822"/>
                  </a:lnTo>
                  <a:lnTo>
                    <a:pt x="1073" y="1838"/>
                  </a:lnTo>
                  <a:lnTo>
                    <a:pt x="1066" y="1840"/>
                  </a:lnTo>
                  <a:lnTo>
                    <a:pt x="1054" y="1841"/>
                  </a:lnTo>
                  <a:lnTo>
                    <a:pt x="1046" y="1845"/>
                  </a:lnTo>
                  <a:lnTo>
                    <a:pt x="1037" y="1857"/>
                  </a:lnTo>
                  <a:lnTo>
                    <a:pt x="1028" y="1867"/>
                  </a:lnTo>
                  <a:lnTo>
                    <a:pt x="984" y="1905"/>
                  </a:lnTo>
                  <a:lnTo>
                    <a:pt x="982" y="1909"/>
                  </a:lnTo>
                  <a:lnTo>
                    <a:pt x="978" y="1916"/>
                  </a:lnTo>
                  <a:lnTo>
                    <a:pt x="958" y="1941"/>
                  </a:lnTo>
                  <a:lnTo>
                    <a:pt x="955" y="1947"/>
                  </a:lnTo>
                  <a:lnTo>
                    <a:pt x="937" y="1968"/>
                  </a:lnTo>
                  <a:lnTo>
                    <a:pt x="922" y="1980"/>
                  </a:lnTo>
                  <a:lnTo>
                    <a:pt x="915" y="1989"/>
                  </a:lnTo>
                  <a:lnTo>
                    <a:pt x="906" y="1995"/>
                  </a:lnTo>
                  <a:lnTo>
                    <a:pt x="904" y="2000"/>
                  </a:lnTo>
                  <a:lnTo>
                    <a:pt x="895" y="2010"/>
                  </a:lnTo>
                  <a:lnTo>
                    <a:pt x="885" y="2015"/>
                  </a:lnTo>
                  <a:lnTo>
                    <a:pt x="904" y="2017"/>
                  </a:lnTo>
                  <a:lnTo>
                    <a:pt x="911" y="2013"/>
                  </a:lnTo>
                  <a:lnTo>
                    <a:pt x="915" y="2007"/>
                  </a:lnTo>
                  <a:lnTo>
                    <a:pt x="920" y="2005"/>
                  </a:lnTo>
                  <a:lnTo>
                    <a:pt x="925" y="2005"/>
                  </a:lnTo>
                  <a:lnTo>
                    <a:pt x="931" y="2007"/>
                  </a:lnTo>
                  <a:lnTo>
                    <a:pt x="943" y="2017"/>
                  </a:lnTo>
                  <a:lnTo>
                    <a:pt x="948" y="2022"/>
                  </a:lnTo>
                  <a:lnTo>
                    <a:pt x="959" y="2032"/>
                  </a:lnTo>
                  <a:lnTo>
                    <a:pt x="968" y="2040"/>
                  </a:lnTo>
                  <a:lnTo>
                    <a:pt x="973" y="2055"/>
                  </a:lnTo>
                  <a:lnTo>
                    <a:pt x="974" y="2064"/>
                  </a:lnTo>
                  <a:lnTo>
                    <a:pt x="982" y="2065"/>
                  </a:lnTo>
                  <a:lnTo>
                    <a:pt x="986" y="2064"/>
                  </a:lnTo>
                  <a:lnTo>
                    <a:pt x="1000" y="2053"/>
                  </a:lnTo>
                  <a:lnTo>
                    <a:pt x="1005" y="2056"/>
                  </a:lnTo>
                  <a:lnTo>
                    <a:pt x="1006" y="2060"/>
                  </a:lnTo>
                  <a:lnTo>
                    <a:pt x="1011" y="2070"/>
                  </a:lnTo>
                  <a:lnTo>
                    <a:pt x="1018" y="2078"/>
                  </a:lnTo>
                  <a:lnTo>
                    <a:pt x="1021" y="2081"/>
                  </a:lnTo>
                  <a:lnTo>
                    <a:pt x="1025" y="2082"/>
                  </a:lnTo>
                  <a:lnTo>
                    <a:pt x="1033" y="2082"/>
                  </a:lnTo>
                  <a:lnTo>
                    <a:pt x="1040" y="2091"/>
                  </a:lnTo>
                  <a:lnTo>
                    <a:pt x="1052" y="2092"/>
                  </a:lnTo>
                  <a:lnTo>
                    <a:pt x="1055" y="2096"/>
                  </a:lnTo>
                  <a:lnTo>
                    <a:pt x="1062" y="2107"/>
                  </a:lnTo>
                  <a:lnTo>
                    <a:pt x="1068" y="2112"/>
                  </a:lnTo>
                  <a:lnTo>
                    <a:pt x="1077" y="2117"/>
                  </a:lnTo>
                  <a:lnTo>
                    <a:pt x="1082" y="2118"/>
                  </a:lnTo>
                  <a:lnTo>
                    <a:pt x="1097" y="2125"/>
                  </a:lnTo>
                  <a:lnTo>
                    <a:pt x="1100" y="2131"/>
                  </a:lnTo>
                  <a:lnTo>
                    <a:pt x="1104" y="2150"/>
                  </a:lnTo>
                  <a:lnTo>
                    <a:pt x="1107" y="2153"/>
                  </a:lnTo>
                  <a:lnTo>
                    <a:pt x="1127" y="2168"/>
                  </a:lnTo>
                  <a:lnTo>
                    <a:pt x="1132" y="2177"/>
                  </a:lnTo>
                  <a:lnTo>
                    <a:pt x="1131" y="2179"/>
                  </a:lnTo>
                  <a:lnTo>
                    <a:pt x="1126" y="2180"/>
                  </a:lnTo>
                  <a:lnTo>
                    <a:pt x="1124" y="2188"/>
                  </a:lnTo>
                  <a:lnTo>
                    <a:pt x="1121" y="2189"/>
                  </a:lnTo>
                  <a:lnTo>
                    <a:pt x="1116" y="2196"/>
                  </a:lnTo>
                  <a:lnTo>
                    <a:pt x="1114" y="2204"/>
                  </a:lnTo>
                  <a:lnTo>
                    <a:pt x="1114" y="2220"/>
                  </a:lnTo>
                  <a:lnTo>
                    <a:pt x="1111" y="2234"/>
                  </a:lnTo>
                  <a:lnTo>
                    <a:pt x="1113" y="2236"/>
                  </a:lnTo>
                  <a:lnTo>
                    <a:pt x="1116" y="2241"/>
                  </a:lnTo>
                  <a:lnTo>
                    <a:pt x="1116" y="2237"/>
                  </a:lnTo>
                  <a:lnTo>
                    <a:pt x="1121" y="2232"/>
                  </a:lnTo>
                  <a:lnTo>
                    <a:pt x="1130" y="2227"/>
                  </a:lnTo>
                  <a:lnTo>
                    <a:pt x="1145" y="2215"/>
                  </a:lnTo>
                  <a:lnTo>
                    <a:pt x="1156" y="2196"/>
                  </a:lnTo>
                  <a:lnTo>
                    <a:pt x="1167" y="2184"/>
                  </a:lnTo>
                  <a:lnTo>
                    <a:pt x="1173" y="2156"/>
                  </a:lnTo>
                  <a:lnTo>
                    <a:pt x="1178" y="2148"/>
                  </a:lnTo>
                  <a:lnTo>
                    <a:pt x="1193" y="2132"/>
                  </a:lnTo>
                  <a:lnTo>
                    <a:pt x="1199" y="2129"/>
                  </a:lnTo>
                  <a:lnTo>
                    <a:pt x="1221" y="2112"/>
                  </a:lnTo>
                  <a:lnTo>
                    <a:pt x="1229" y="2108"/>
                  </a:lnTo>
                  <a:lnTo>
                    <a:pt x="1238" y="2102"/>
                  </a:lnTo>
                  <a:lnTo>
                    <a:pt x="1244" y="2096"/>
                  </a:lnTo>
                  <a:lnTo>
                    <a:pt x="1247" y="2088"/>
                  </a:lnTo>
                  <a:lnTo>
                    <a:pt x="1253" y="2078"/>
                  </a:lnTo>
                  <a:lnTo>
                    <a:pt x="1267" y="2059"/>
                  </a:lnTo>
                  <a:lnTo>
                    <a:pt x="1275" y="2045"/>
                  </a:lnTo>
                  <a:lnTo>
                    <a:pt x="1286" y="2032"/>
                  </a:lnTo>
                  <a:lnTo>
                    <a:pt x="1291" y="2010"/>
                  </a:lnTo>
                  <a:lnTo>
                    <a:pt x="1303" y="1981"/>
                  </a:lnTo>
                  <a:lnTo>
                    <a:pt x="1309" y="1973"/>
                  </a:lnTo>
                  <a:lnTo>
                    <a:pt x="1314" y="1963"/>
                  </a:lnTo>
                  <a:lnTo>
                    <a:pt x="1318" y="1956"/>
                  </a:lnTo>
                  <a:lnTo>
                    <a:pt x="1324" y="1951"/>
                  </a:lnTo>
                  <a:lnTo>
                    <a:pt x="1339" y="1930"/>
                  </a:lnTo>
                  <a:lnTo>
                    <a:pt x="1346" y="1922"/>
                  </a:lnTo>
                  <a:lnTo>
                    <a:pt x="1352" y="1919"/>
                  </a:lnTo>
                  <a:lnTo>
                    <a:pt x="1363" y="1915"/>
                  </a:lnTo>
                  <a:lnTo>
                    <a:pt x="1368" y="1902"/>
                  </a:lnTo>
                  <a:lnTo>
                    <a:pt x="1377" y="1895"/>
                  </a:lnTo>
                  <a:lnTo>
                    <a:pt x="1380" y="1873"/>
                  </a:lnTo>
                  <a:lnTo>
                    <a:pt x="1382" y="1834"/>
                  </a:lnTo>
                  <a:lnTo>
                    <a:pt x="1384" y="1829"/>
                  </a:lnTo>
                  <a:lnTo>
                    <a:pt x="1390" y="1829"/>
                  </a:lnTo>
                  <a:lnTo>
                    <a:pt x="1392" y="1825"/>
                  </a:lnTo>
                  <a:lnTo>
                    <a:pt x="1389" y="1820"/>
                  </a:lnTo>
                  <a:lnTo>
                    <a:pt x="1382" y="1813"/>
                  </a:lnTo>
                  <a:lnTo>
                    <a:pt x="1380" y="1809"/>
                  </a:lnTo>
                  <a:lnTo>
                    <a:pt x="1380" y="1795"/>
                  </a:lnTo>
                  <a:lnTo>
                    <a:pt x="1378" y="1792"/>
                  </a:lnTo>
                  <a:lnTo>
                    <a:pt x="1378" y="1777"/>
                  </a:lnTo>
                  <a:lnTo>
                    <a:pt x="1376" y="1769"/>
                  </a:lnTo>
                  <a:lnTo>
                    <a:pt x="1376" y="1762"/>
                  </a:lnTo>
                  <a:lnTo>
                    <a:pt x="1378" y="1758"/>
                  </a:lnTo>
                  <a:lnTo>
                    <a:pt x="1380" y="1752"/>
                  </a:lnTo>
                  <a:lnTo>
                    <a:pt x="1380" y="1742"/>
                  </a:lnTo>
                  <a:lnTo>
                    <a:pt x="1390" y="1726"/>
                  </a:lnTo>
                  <a:lnTo>
                    <a:pt x="1395" y="1719"/>
                  </a:lnTo>
                  <a:lnTo>
                    <a:pt x="1409" y="1706"/>
                  </a:lnTo>
                  <a:lnTo>
                    <a:pt x="1428" y="1684"/>
                  </a:lnTo>
                  <a:lnTo>
                    <a:pt x="1431" y="1684"/>
                  </a:lnTo>
                  <a:lnTo>
                    <a:pt x="1436" y="1680"/>
                  </a:lnTo>
                  <a:lnTo>
                    <a:pt x="1446" y="1672"/>
                  </a:lnTo>
                  <a:lnTo>
                    <a:pt x="1459" y="1662"/>
                  </a:lnTo>
                  <a:lnTo>
                    <a:pt x="1464" y="1656"/>
                  </a:lnTo>
                  <a:lnTo>
                    <a:pt x="1474" y="1650"/>
                  </a:lnTo>
                  <a:lnTo>
                    <a:pt x="1487" y="1636"/>
                  </a:lnTo>
                  <a:lnTo>
                    <a:pt x="1501" y="1628"/>
                  </a:lnTo>
                  <a:lnTo>
                    <a:pt x="1511" y="1628"/>
                  </a:lnTo>
                  <a:lnTo>
                    <a:pt x="1516" y="1625"/>
                  </a:lnTo>
                  <a:lnTo>
                    <a:pt x="1522" y="1618"/>
                  </a:lnTo>
                  <a:lnTo>
                    <a:pt x="1533" y="1614"/>
                  </a:lnTo>
                  <a:lnTo>
                    <a:pt x="1550" y="1614"/>
                  </a:lnTo>
                  <a:lnTo>
                    <a:pt x="1561" y="1606"/>
                  </a:lnTo>
                  <a:lnTo>
                    <a:pt x="1565" y="1604"/>
                  </a:lnTo>
                  <a:lnTo>
                    <a:pt x="1573" y="1593"/>
                  </a:lnTo>
                  <a:lnTo>
                    <a:pt x="1578" y="1591"/>
                  </a:lnTo>
                  <a:lnTo>
                    <a:pt x="1591" y="1588"/>
                  </a:lnTo>
                  <a:lnTo>
                    <a:pt x="1598" y="1588"/>
                  </a:lnTo>
                  <a:lnTo>
                    <a:pt x="1600" y="1585"/>
                  </a:lnTo>
                  <a:lnTo>
                    <a:pt x="1600" y="1581"/>
                  </a:lnTo>
                  <a:lnTo>
                    <a:pt x="1597" y="1579"/>
                  </a:lnTo>
                  <a:lnTo>
                    <a:pt x="1597" y="1576"/>
                  </a:lnTo>
                  <a:lnTo>
                    <a:pt x="1605" y="1569"/>
                  </a:lnTo>
                  <a:lnTo>
                    <a:pt x="1608" y="1569"/>
                  </a:lnTo>
                  <a:lnTo>
                    <a:pt x="1608" y="1567"/>
                  </a:lnTo>
                  <a:lnTo>
                    <a:pt x="1609" y="1571"/>
                  </a:lnTo>
                  <a:lnTo>
                    <a:pt x="1615" y="1572"/>
                  </a:lnTo>
                  <a:lnTo>
                    <a:pt x="1638" y="1566"/>
                  </a:lnTo>
                  <a:lnTo>
                    <a:pt x="1643" y="1566"/>
                  </a:lnTo>
                  <a:lnTo>
                    <a:pt x="1647" y="1569"/>
                  </a:lnTo>
                  <a:lnTo>
                    <a:pt x="1657" y="1570"/>
                  </a:lnTo>
                  <a:lnTo>
                    <a:pt x="1673" y="1564"/>
                  </a:lnTo>
                  <a:lnTo>
                    <a:pt x="1680" y="1564"/>
                  </a:lnTo>
                  <a:lnTo>
                    <a:pt x="1686" y="1566"/>
                  </a:lnTo>
                  <a:lnTo>
                    <a:pt x="1697" y="1567"/>
                  </a:lnTo>
                  <a:lnTo>
                    <a:pt x="1708" y="1567"/>
                  </a:lnTo>
                  <a:lnTo>
                    <a:pt x="1732" y="1564"/>
                  </a:lnTo>
                  <a:lnTo>
                    <a:pt x="1736" y="1563"/>
                  </a:lnTo>
                  <a:lnTo>
                    <a:pt x="1740" y="1554"/>
                  </a:lnTo>
                  <a:lnTo>
                    <a:pt x="1743" y="1542"/>
                  </a:lnTo>
                  <a:lnTo>
                    <a:pt x="1751" y="1533"/>
                  </a:lnTo>
                  <a:lnTo>
                    <a:pt x="1759" y="1529"/>
                  </a:lnTo>
                  <a:lnTo>
                    <a:pt x="1778" y="1521"/>
                  </a:lnTo>
                  <a:lnTo>
                    <a:pt x="1787" y="1512"/>
                  </a:lnTo>
                  <a:lnTo>
                    <a:pt x="1791" y="1505"/>
                  </a:lnTo>
                  <a:lnTo>
                    <a:pt x="1792" y="1497"/>
                  </a:lnTo>
                  <a:lnTo>
                    <a:pt x="1793" y="1483"/>
                  </a:lnTo>
                  <a:lnTo>
                    <a:pt x="1796" y="1469"/>
                  </a:lnTo>
                  <a:lnTo>
                    <a:pt x="1808" y="1452"/>
                  </a:lnTo>
                  <a:lnTo>
                    <a:pt x="1825" y="1431"/>
                  </a:lnTo>
                  <a:lnTo>
                    <a:pt x="1834" y="1416"/>
                  </a:lnTo>
                  <a:lnTo>
                    <a:pt x="1845" y="1388"/>
                  </a:lnTo>
                  <a:lnTo>
                    <a:pt x="1858" y="1373"/>
                  </a:lnTo>
                  <a:lnTo>
                    <a:pt x="1864" y="1365"/>
                  </a:lnTo>
                  <a:lnTo>
                    <a:pt x="1867" y="1335"/>
                  </a:lnTo>
                  <a:lnTo>
                    <a:pt x="1867" y="1318"/>
                  </a:lnTo>
                  <a:lnTo>
                    <a:pt x="1868" y="1305"/>
                  </a:lnTo>
                  <a:lnTo>
                    <a:pt x="1872" y="1291"/>
                  </a:lnTo>
                  <a:lnTo>
                    <a:pt x="1878" y="1282"/>
                  </a:lnTo>
                  <a:lnTo>
                    <a:pt x="1890" y="1268"/>
                  </a:lnTo>
                  <a:lnTo>
                    <a:pt x="1894" y="1260"/>
                  </a:lnTo>
                  <a:lnTo>
                    <a:pt x="1894" y="1244"/>
                  </a:lnTo>
                  <a:lnTo>
                    <a:pt x="1898" y="1206"/>
                  </a:lnTo>
                  <a:lnTo>
                    <a:pt x="1900" y="1199"/>
                  </a:lnTo>
                  <a:lnTo>
                    <a:pt x="1904" y="1173"/>
                  </a:lnTo>
                  <a:lnTo>
                    <a:pt x="1907" y="1156"/>
                  </a:lnTo>
                  <a:lnTo>
                    <a:pt x="1906" y="1144"/>
                  </a:lnTo>
                  <a:lnTo>
                    <a:pt x="1904" y="1134"/>
                  </a:lnTo>
                  <a:lnTo>
                    <a:pt x="1904" y="1111"/>
                  </a:lnTo>
                  <a:lnTo>
                    <a:pt x="1901" y="1102"/>
                  </a:lnTo>
                  <a:lnTo>
                    <a:pt x="1901" y="1080"/>
                  </a:lnTo>
                  <a:lnTo>
                    <a:pt x="1904" y="1052"/>
                  </a:lnTo>
                  <a:lnTo>
                    <a:pt x="1907" y="1034"/>
                  </a:lnTo>
                  <a:lnTo>
                    <a:pt x="1907" y="1022"/>
                  </a:lnTo>
                  <a:lnTo>
                    <a:pt x="1910" y="1009"/>
                  </a:lnTo>
                  <a:lnTo>
                    <a:pt x="1911" y="1006"/>
                  </a:lnTo>
                  <a:lnTo>
                    <a:pt x="1922" y="995"/>
                  </a:lnTo>
                  <a:lnTo>
                    <a:pt x="1926" y="995"/>
                  </a:lnTo>
                  <a:lnTo>
                    <a:pt x="1935" y="998"/>
                  </a:lnTo>
                  <a:lnTo>
                    <a:pt x="1937" y="998"/>
                  </a:lnTo>
                  <a:lnTo>
                    <a:pt x="1952" y="984"/>
                  </a:lnTo>
                  <a:lnTo>
                    <a:pt x="1963" y="969"/>
                  </a:lnTo>
                  <a:lnTo>
                    <a:pt x="1975" y="947"/>
                  </a:lnTo>
                  <a:lnTo>
                    <a:pt x="1981" y="929"/>
                  </a:lnTo>
                  <a:lnTo>
                    <a:pt x="1989" y="914"/>
                  </a:lnTo>
                  <a:lnTo>
                    <a:pt x="1997" y="902"/>
                  </a:lnTo>
                  <a:lnTo>
                    <a:pt x="2013" y="889"/>
                  </a:lnTo>
                  <a:lnTo>
                    <a:pt x="2018" y="881"/>
                  </a:lnTo>
                  <a:lnTo>
                    <a:pt x="2028" y="871"/>
                  </a:lnTo>
                  <a:lnTo>
                    <a:pt x="2049" y="860"/>
                  </a:lnTo>
                  <a:lnTo>
                    <a:pt x="2055" y="853"/>
                  </a:lnTo>
                  <a:lnTo>
                    <a:pt x="2063" y="840"/>
                  </a:lnTo>
                  <a:lnTo>
                    <a:pt x="2076" y="824"/>
                  </a:lnTo>
                  <a:lnTo>
                    <a:pt x="2094" y="805"/>
                  </a:lnTo>
                  <a:lnTo>
                    <a:pt x="2111" y="779"/>
                  </a:lnTo>
                  <a:lnTo>
                    <a:pt x="2115" y="776"/>
                  </a:lnTo>
                  <a:lnTo>
                    <a:pt x="2120" y="767"/>
                  </a:lnTo>
                  <a:lnTo>
                    <a:pt x="2120" y="767"/>
                  </a:lnTo>
                  <a:lnTo>
                    <a:pt x="2130" y="724"/>
                  </a:lnTo>
                  <a:lnTo>
                    <a:pt x="2132" y="709"/>
                  </a:lnTo>
                  <a:lnTo>
                    <a:pt x="2135" y="673"/>
                  </a:lnTo>
                  <a:lnTo>
                    <a:pt x="2135" y="650"/>
                  </a:lnTo>
                  <a:lnTo>
                    <a:pt x="2126" y="629"/>
                  </a:lnTo>
                  <a:lnTo>
                    <a:pt x="2120" y="597"/>
                  </a:lnTo>
                  <a:lnTo>
                    <a:pt x="2111" y="582"/>
                  </a:lnTo>
                  <a:lnTo>
                    <a:pt x="2102" y="570"/>
                  </a:lnTo>
                  <a:lnTo>
                    <a:pt x="2093" y="565"/>
                  </a:lnTo>
                  <a:lnTo>
                    <a:pt x="2046" y="565"/>
                  </a:lnTo>
                  <a:lnTo>
                    <a:pt x="2040" y="565"/>
                  </a:lnTo>
                  <a:lnTo>
                    <a:pt x="2034" y="564"/>
                  </a:lnTo>
                  <a:lnTo>
                    <a:pt x="2030" y="560"/>
                  </a:lnTo>
                  <a:lnTo>
                    <a:pt x="2022" y="558"/>
                  </a:lnTo>
                  <a:lnTo>
                    <a:pt x="2014" y="558"/>
                  </a:lnTo>
                  <a:lnTo>
                    <a:pt x="2009" y="550"/>
                  </a:lnTo>
                  <a:lnTo>
                    <a:pt x="2000" y="542"/>
                  </a:lnTo>
                  <a:lnTo>
                    <a:pt x="1993" y="538"/>
                  </a:lnTo>
                  <a:lnTo>
                    <a:pt x="1985" y="534"/>
                  </a:lnTo>
                  <a:lnTo>
                    <a:pt x="1971" y="526"/>
                  </a:lnTo>
                  <a:lnTo>
                    <a:pt x="1942" y="496"/>
                  </a:lnTo>
                  <a:lnTo>
                    <a:pt x="1930" y="485"/>
                  </a:lnTo>
                  <a:lnTo>
                    <a:pt x="1915" y="474"/>
                  </a:lnTo>
                  <a:lnTo>
                    <a:pt x="1896" y="463"/>
                  </a:lnTo>
                  <a:lnTo>
                    <a:pt x="1883" y="455"/>
                  </a:lnTo>
                  <a:lnTo>
                    <a:pt x="1872" y="448"/>
                  </a:lnTo>
                  <a:lnTo>
                    <a:pt x="1860" y="445"/>
                  </a:lnTo>
                  <a:lnTo>
                    <a:pt x="1808" y="444"/>
                  </a:lnTo>
                  <a:lnTo>
                    <a:pt x="1799" y="445"/>
                  </a:lnTo>
                  <a:lnTo>
                    <a:pt x="1790" y="445"/>
                  </a:lnTo>
                  <a:lnTo>
                    <a:pt x="1760" y="444"/>
                  </a:lnTo>
                  <a:lnTo>
                    <a:pt x="1751" y="442"/>
                  </a:lnTo>
                  <a:lnTo>
                    <a:pt x="1731" y="437"/>
                  </a:lnTo>
                  <a:lnTo>
                    <a:pt x="1678" y="420"/>
                  </a:lnTo>
                  <a:lnTo>
                    <a:pt x="1668" y="420"/>
                  </a:lnTo>
                  <a:lnTo>
                    <a:pt x="1665" y="420"/>
                  </a:lnTo>
                  <a:lnTo>
                    <a:pt x="1659" y="413"/>
                  </a:lnTo>
                  <a:lnTo>
                    <a:pt x="1652" y="417"/>
                  </a:lnTo>
                  <a:lnTo>
                    <a:pt x="1645" y="423"/>
                  </a:lnTo>
                  <a:lnTo>
                    <a:pt x="1636" y="426"/>
                  </a:lnTo>
                  <a:lnTo>
                    <a:pt x="1620" y="433"/>
                  </a:lnTo>
                  <a:lnTo>
                    <a:pt x="1611" y="434"/>
                  </a:lnTo>
                  <a:lnTo>
                    <a:pt x="1610" y="428"/>
                  </a:lnTo>
                  <a:lnTo>
                    <a:pt x="1613" y="421"/>
                  </a:lnTo>
                  <a:lnTo>
                    <a:pt x="1619" y="415"/>
                  </a:lnTo>
                  <a:lnTo>
                    <a:pt x="1619" y="410"/>
                  </a:lnTo>
                  <a:lnTo>
                    <a:pt x="1616" y="405"/>
                  </a:lnTo>
                  <a:lnTo>
                    <a:pt x="1611" y="403"/>
                  </a:lnTo>
                  <a:lnTo>
                    <a:pt x="1609" y="403"/>
                  </a:lnTo>
                  <a:lnTo>
                    <a:pt x="1605" y="404"/>
                  </a:lnTo>
                  <a:lnTo>
                    <a:pt x="1602" y="404"/>
                  </a:lnTo>
                  <a:lnTo>
                    <a:pt x="1600" y="403"/>
                  </a:lnTo>
                  <a:lnTo>
                    <a:pt x="1600" y="399"/>
                  </a:lnTo>
                  <a:lnTo>
                    <a:pt x="1604" y="397"/>
                  </a:lnTo>
                  <a:lnTo>
                    <a:pt x="1605" y="387"/>
                  </a:lnTo>
                  <a:lnTo>
                    <a:pt x="1598" y="375"/>
                  </a:lnTo>
                  <a:lnTo>
                    <a:pt x="1587" y="366"/>
                  </a:lnTo>
                  <a:lnTo>
                    <a:pt x="1582" y="367"/>
                  </a:lnTo>
                  <a:lnTo>
                    <a:pt x="1576" y="370"/>
                  </a:lnTo>
                  <a:lnTo>
                    <a:pt x="1570" y="375"/>
                  </a:lnTo>
                  <a:lnTo>
                    <a:pt x="1564" y="378"/>
                  </a:lnTo>
                  <a:lnTo>
                    <a:pt x="1564" y="369"/>
                  </a:lnTo>
                  <a:lnTo>
                    <a:pt x="1561" y="364"/>
                  </a:lnTo>
                  <a:lnTo>
                    <a:pt x="1555" y="355"/>
                  </a:lnTo>
                  <a:lnTo>
                    <a:pt x="1543" y="353"/>
                  </a:lnTo>
                  <a:lnTo>
                    <a:pt x="1533" y="347"/>
                  </a:lnTo>
                  <a:lnTo>
                    <a:pt x="1522" y="345"/>
                  </a:lnTo>
                  <a:lnTo>
                    <a:pt x="1517" y="340"/>
                  </a:lnTo>
                  <a:lnTo>
                    <a:pt x="1502" y="340"/>
                  </a:lnTo>
                  <a:lnTo>
                    <a:pt x="1497" y="339"/>
                  </a:lnTo>
                  <a:lnTo>
                    <a:pt x="1465" y="322"/>
                  </a:lnTo>
                  <a:lnTo>
                    <a:pt x="1454" y="318"/>
                  </a:lnTo>
                  <a:lnTo>
                    <a:pt x="1425" y="320"/>
                  </a:lnTo>
                  <a:lnTo>
                    <a:pt x="1416" y="324"/>
                  </a:lnTo>
                  <a:lnTo>
                    <a:pt x="1409" y="339"/>
                  </a:lnTo>
                  <a:lnTo>
                    <a:pt x="1403" y="342"/>
                  </a:lnTo>
                  <a:lnTo>
                    <a:pt x="1399" y="350"/>
                  </a:lnTo>
                  <a:lnTo>
                    <a:pt x="1396" y="359"/>
                  </a:lnTo>
                  <a:lnTo>
                    <a:pt x="1392" y="366"/>
                  </a:lnTo>
                  <a:lnTo>
                    <a:pt x="1383" y="366"/>
                  </a:lnTo>
                  <a:lnTo>
                    <a:pt x="1374" y="370"/>
                  </a:lnTo>
                  <a:lnTo>
                    <a:pt x="1371" y="371"/>
                  </a:lnTo>
                  <a:lnTo>
                    <a:pt x="1365" y="376"/>
                  </a:lnTo>
                  <a:lnTo>
                    <a:pt x="1358" y="396"/>
                  </a:lnTo>
                  <a:lnTo>
                    <a:pt x="1355" y="403"/>
                  </a:lnTo>
                  <a:lnTo>
                    <a:pt x="1352" y="404"/>
                  </a:lnTo>
                  <a:lnTo>
                    <a:pt x="1351" y="408"/>
                  </a:lnTo>
                  <a:lnTo>
                    <a:pt x="1349" y="418"/>
                  </a:lnTo>
                  <a:lnTo>
                    <a:pt x="1344" y="419"/>
                  </a:lnTo>
                  <a:lnTo>
                    <a:pt x="1344" y="419"/>
                  </a:lnTo>
                  <a:lnTo>
                    <a:pt x="1341" y="412"/>
                  </a:lnTo>
                  <a:lnTo>
                    <a:pt x="1341" y="401"/>
                  </a:lnTo>
                  <a:lnTo>
                    <a:pt x="1345" y="386"/>
                  </a:lnTo>
                  <a:lnTo>
                    <a:pt x="1342" y="386"/>
                  </a:lnTo>
                  <a:lnTo>
                    <a:pt x="1334" y="386"/>
                  </a:lnTo>
                  <a:lnTo>
                    <a:pt x="1326" y="388"/>
                  </a:lnTo>
                  <a:lnTo>
                    <a:pt x="1319" y="387"/>
                  </a:lnTo>
                  <a:lnTo>
                    <a:pt x="1296" y="388"/>
                  </a:lnTo>
                  <a:lnTo>
                    <a:pt x="1287" y="387"/>
                  </a:lnTo>
                  <a:lnTo>
                    <a:pt x="1286" y="388"/>
                  </a:lnTo>
                  <a:lnTo>
                    <a:pt x="1280" y="388"/>
                  </a:lnTo>
                  <a:lnTo>
                    <a:pt x="1277" y="387"/>
                  </a:lnTo>
                  <a:lnTo>
                    <a:pt x="1271" y="387"/>
                  </a:lnTo>
                  <a:lnTo>
                    <a:pt x="1256" y="392"/>
                  </a:lnTo>
                  <a:lnTo>
                    <a:pt x="1250" y="392"/>
                  </a:lnTo>
                  <a:lnTo>
                    <a:pt x="1238" y="387"/>
                  </a:lnTo>
                  <a:lnTo>
                    <a:pt x="1234" y="387"/>
                  </a:lnTo>
                  <a:lnTo>
                    <a:pt x="1232" y="388"/>
                  </a:lnTo>
                  <a:lnTo>
                    <a:pt x="1229" y="397"/>
                  </a:lnTo>
                  <a:lnTo>
                    <a:pt x="1228" y="399"/>
                  </a:lnTo>
                  <a:lnTo>
                    <a:pt x="1226" y="397"/>
                  </a:lnTo>
                  <a:lnTo>
                    <a:pt x="1224" y="390"/>
                  </a:lnTo>
                  <a:lnTo>
                    <a:pt x="1226" y="387"/>
                  </a:lnTo>
                  <a:lnTo>
                    <a:pt x="1232" y="381"/>
                  </a:lnTo>
                  <a:lnTo>
                    <a:pt x="1238" y="381"/>
                  </a:lnTo>
                  <a:lnTo>
                    <a:pt x="1247" y="385"/>
                  </a:lnTo>
                  <a:lnTo>
                    <a:pt x="1259" y="386"/>
                  </a:lnTo>
                  <a:lnTo>
                    <a:pt x="1269" y="382"/>
                  </a:lnTo>
                  <a:lnTo>
                    <a:pt x="1271" y="380"/>
                  </a:lnTo>
                  <a:lnTo>
                    <a:pt x="1272" y="377"/>
                  </a:lnTo>
                  <a:lnTo>
                    <a:pt x="1272" y="355"/>
                  </a:lnTo>
                  <a:lnTo>
                    <a:pt x="1271" y="353"/>
                  </a:lnTo>
                  <a:lnTo>
                    <a:pt x="1265" y="353"/>
                  </a:lnTo>
                  <a:lnTo>
                    <a:pt x="1264" y="349"/>
                  </a:lnTo>
                  <a:lnTo>
                    <a:pt x="1258" y="345"/>
                  </a:lnTo>
                  <a:lnTo>
                    <a:pt x="1256" y="344"/>
                  </a:lnTo>
                  <a:lnTo>
                    <a:pt x="1256" y="340"/>
                  </a:lnTo>
                  <a:lnTo>
                    <a:pt x="1261" y="339"/>
                  </a:lnTo>
                  <a:lnTo>
                    <a:pt x="1266" y="334"/>
                  </a:lnTo>
                  <a:lnTo>
                    <a:pt x="1267" y="329"/>
                  </a:lnTo>
                  <a:lnTo>
                    <a:pt x="1261" y="329"/>
                  </a:lnTo>
                  <a:lnTo>
                    <a:pt x="1258" y="332"/>
                  </a:lnTo>
                  <a:lnTo>
                    <a:pt x="1254" y="332"/>
                  </a:lnTo>
                  <a:lnTo>
                    <a:pt x="1249" y="340"/>
                  </a:lnTo>
                  <a:lnTo>
                    <a:pt x="1247" y="348"/>
                  </a:lnTo>
                  <a:lnTo>
                    <a:pt x="1236" y="348"/>
                  </a:lnTo>
                  <a:lnTo>
                    <a:pt x="1234" y="345"/>
                  </a:lnTo>
                  <a:lnTo>
                    <a:pt x="1234" y="343"/>
                  </a:lnTo>
                  <a:lnTo>
                    <a:pt x="1234" y="327"/>
                  </a:lnTo>
                  <a:lnTo>
                    <a:pt x="1231" y="317"/>
                  </a:lnTo>
                  <a:lnTo>
                    <a:pt x="1231" y="308"/>
                  </a:lnTo>
                  <a:lnTo>
                    <a:pt x="1232" y="306"/>
                  </a:lnTo>
                  <a:lnTo>
                    <a:pt x="1238" y="299"/>
                  </a:lnTo>
                  <a:lnTo>
                    <a:pt x="1243" y="292"/>
                  </a:lnTo>
                  <a:lnTo>
                    <a:pt x="1253" y="281"/>
                  </a:lnTo>
                  <a:lnTo>
                    <a:pt x="1266" y="267"/>
                  </a:lnTo>
                  <a:lnTo>
                    <a:pt x="1283" y="254"/>
                  </a:lnTo>
                  <a:lnTo>
                    <a:pt x="1291" y="242"/>
                  </a:lnTo>
                  <a:lnTo>
                    <a:pt x="1297" y="238"/>
                  </a:lnTo>
                  <a:lnTo>
                    <a:pt x="1303" y="232"/>
                  </a:lnTo>
                  <a:lnTo>
                    <a:pt x="1306" y="222"/>
                  </a:lnTo>
                  <a:lnTo>
                    <a:pt x="1306" y="218"/>
                  </a:lnTo>
                  <a:lnTo>
                    <a:pt x="1312" y="199"/>
                  </a:lnTo>
                  <a:lnTo>
                    <a:pt x="1312" y="195"/>
                  </a:lnTo>
                  <a:lnTo>
                    <a:pt x="1308" y="192"/>
                  </a:lnTo>
                  <a:lnTo>
                    <a:pt x="1301" y="192"/>
                  </a:lnTo>
                  <a:lnTo>
                    <a:pt x="1285" y="187"/>
                  </a:lnTo>
                  <a:lnTo>
                    <a:pt x="1279" y="175"/>
                  </a:lnTo>
                  <a:lnTo>
                    <a:pt x="1272" y="152"/>
                  </a:lnTo>
                  <a:lnTo>
                    <a:pt x="1271" y="150"/>
                  </a:lnTo>
                  <a:lnTo>
                    <a:pt x="1269" y="138"/>
                  </a:lnTo>
                  <a:lnTo>
                    <a:pt x="1264" y="129"/>
                  </a:lnTo>
                  <a:lnTo>
                    <a:pt x="1260" y="116"/>
                  </a:lnTo>
                  <a:lnTo>
                    <a:pt x="1256" y="105"/>
                  </a:lnTo>
                  <a:lnTo>
                    <a:pt x="1253" y="91"/>
                  </a:lnTo>
                  <a:lnTo>
                    <a:pt x="1253" y="80"/>
                  </a:lnTo>
                  <a:lnTo>
                    <a:pt x="1247" y="69"/>
                  </a:lnTo>
                  <a:lnTo>
                    <a:pt x="1237" y="57"/>
                  </a:lnTo>
                  <a:lnTo>
                    <a:pt x="1232" y="53"/>
                  </a:lnTo>
                  <a:lnTo>
                    <a:pt x="1229" y="54"/>
                  </a:lnTo>
                  <a:lnTo>
                    <a:pt x="1227" y="62"/>
                  </a:lnTo>
                  <a:lnTo>
                    <a:pt x="1222" y="63"/>
                  </a:lnTo>
                  <a:lnTo>
                    <a:pt x="1209" y="76"/>
                  </a:lnTo>
                  <a:lnTo>
                    <a:pt x="1206" y="84"/>
                  </a:lnTo>
                  <a:lnTo>
                    <a:pt x="1193" y="102"/>
                  </a:lnTo>
                  <a:lnTo>
                    <a:pt x="1183" y="114"/>
                  </a:lnTo>
                  <a:lnTo>
                    <a:pt x="1179" y="121"/>
                  </a:lnTo>
                  <a:lnTo>
                    <a:pt x="1170" y="143"/>
                  </a:lnTo>
                  <a:lnTo>
                    <a:pt x="1143" y="167"/>
                  </a:lnTo>
                  <a:lnTo>
                    <a:pt x="1141" y="170"/>
                  </a:lnTo>
                  <a:lnTo>
                    <a:pt x="1136" y="172"/>
                  </a:lnTo>
                  <a:lnTo>
                    <a:pt x="1126" y="172"/>
                  </a:lnTo>
                  <a:lnTo>
                    <a:pt x="1119" y="168"/>
                  </a:lnTo>
                  <a:lnTo>
                    <a:pt x="1113" y="168"/>
                  </a:lnTo>
                  <a:lnTo>
                    <a:pt x="1109" y="170"/>
                  </a:lnTo>
                  <a:lnTo>
                    <a:pt x="1093" y="177"/>
                  </a:lnTo>
                  <a:lnTo>
                    <a:pt x="1087" y="177"/>
                  </a:lnTo>
                  <a:lnTo>
                    <a:pt x="1084" y="176"/>
                  </a:lnTo>
                  <a:lnTo>
                    <a:pt x="1075" y="170"/>
                  </a:lnTo>
                  <a:lnTo>
                    <a:pt x="1065" y="159"/>
                  </a:lnTo>
                  <a:lnTo>
                    <a:pt x="1059" y="157"/>
                  </a:lnTo>
                  <a:lnTo>
                    <a:pt x="1055" y="155"/>
                  </a:lnTo>
                  <a:lnTo>
                    <a:pt x="1034" y="149"/>
                  </a:lnTo>
                  <a:lnTo>
                    <a:pt x="1012" y="155"/>
                  </a:lnTo>
                  <a:lnTo>
                    <a:pt x="1008" y="155"/>
                  </a:lnTo>
                  <a:lnTo>
                    <a:pt x="998" y="152"/>
                  </a:lnTo>
                  <a:lnTo>
                    <a:pt x="991" y="152"/>
                  </a:lnTo>
                  <a:lnTo>
                    <a:pt x="985" y="155"/>
                  </a:lnTo>
                  <a:lnTo>
                    <a:pt x="986" y="179"/>
                  </a:lnTo>
                  <a:lnTo>
                    <a:pt x="982" y="183"/>
                  </a:lnTo>
                  <a:lnTo>
                    <a:pt x="965" y="183"/>
                  </a:lnTo>
                  <a:lnTo>
                    <a:pt x="953" y="178"/>
                  </a:lnTo>
                  <a:lnTo>
                    <a:pt x="942" y="179"/>
                  </a:lnTo>
                  <a:lnTo>
                    <a:pt x="928" y="181"/>
                  </a:lnTo>
                  <a:lnTo>
                    <a:pt x="922" y="178"/>
                  </a:lnTo>
                  <a:lnTo>
                    <a:pt x="921" y="177"/>
                  </a:lnTo>
                  <a:lnTo>
                    <a:pt x="917" y="176"/>
                  </a:lnTo>
                  <a:lnTo>
                    <a:pt x="912" y="176"/>
                  </a:lnTo>
                  <a:lnTo>
                    <a:pt x="901" y="182"/>
                  </a:lnTo>
                  <a:lnTo>
                    <a:pt x="893" y="192"/>
                  </a:lnTo>
                  <a:lnTo>
                    <a:pt x="879" y="192"/>
                  </a:lnTo>
                  <a:lnTo>
                    <a:pt x="871" y="195"/>
                  </a:lnTo>
                  <a:lnTo>
                    <a:pt x="866" y="200"/>
                  </a:lnTo>
                  <a:lnTo>
                    <a:pt x="855" y="200"/>
                  </a:lnTo>
                  <a:lnTo>
                    <a:pt x="846" y="203"/>
                  </a:lnTo>
                  <a:lnTo>
                    <a:pt x="840" y="213"/>
                  </a:lnTo>
                  <a:lnTo>
                    <a:pt x="835" y="215"/>
                  </a:lnTo>
                  <a:lnTo>
                    <a:pt x="822" y="215"/>
                  </a:lnTo>
                  <a:lnTo>
                    <a:pt x="812" y="213"/>
                  </a:lnTo>
                  <a:lnTo>
                    <a:pt x="796" y="203"/>
                  </a:lnTo>
                  <a:lnTo>
                    <a:pt x="790" y="198"/>
                  </a:lnTo>
                  <a:lnTo>
                    <a:pt x="786" y="192"/>
                  </a:lnTo>
                  <a:lnTo>
                    <a:pt x="783" y="191"/>
                  </a:lnTo>
                  <a:lnTo>
                    <a:pt x="779" y="186"/>
                  </a:lnTo>
                  <a:lnTo>
                    <a:pt x="777" y="183"/>
                  </a:lnTo>
                  <a:lnTo>
                    <a:pt x="779" y="170"/>
                  </a:lnTo>
                  <a:lnTo>
                    <a:pt x="777" y="161"/>
                  </a:lnTo>
                  <a:lnTo>
                    <a:pt x="766" y="151"/>
                  </a:lnTo>
                  <a:lnTo>
                    <a:pt x="765" y="148"/>
                  </a:lnTo>
                  <a:lnTo>
                    <a:pt x="765" y="117"/>
                  </a:lnTo>
                  <a:lnTo>
                    <a:pt x="771" y="103"/>
                  </a:lnTo>
                  <a:lnTo>
                    <a:pt x="774" y="96"/>
                  </a:lnTo>
                  <a:lnTo>
                    <a:pt x="774" y="86"/>
                  </a:lnTo>
                  <a:lnTo>
                    <a:pt x="783" y="73"/>
                  </a:lnTo>
                  <a:lnTo>
                    <a:pt x="785" y="70"/>
                  </a:lnTo>
                  <a:lnTo>
                    <a:pt x="783" y="63"/>
                  </a:lnTo>
                  <a:lnTo>
                    <a:pt x="779" y="57"/>
                  </a:lnTo>
                  <a:lnTo>
                    <a:pt x="779" y="42"/>
                  </a:lnTo>
                  <a:lnTo>
                    <a:pt x="767" y="38"/>
                  </a:lnTo>
                  <a:lnTo>
                    <a:pt x="765" y="37"/>
                  </a:lnTo>
                  <a:lnTo>
                    <a:pt x="756" y="36"/>
                  </a:lnTo>
                  <a:lnTo>
                    <a:pt x="760" y="22"/>
                  </a:lnTo>
                  <a:lnTo>
                    <a:pt x="760" y="15"/>
                  </a:lnTo>
                  <a:lnTo>
                    <a:pt x="760" y="9"/>
                  </a:lnTo>
                  <a:lnTo>
                    <a:pt x="755" y="0"/>
                  </a:lnTo>
                  <a:lnTo>
                    <a:pt x="747" y="0"/>
                  </a:lnTo>
                  <a:lnTo>
                    <a:pt x="734" y="4"/>
                  </a:lnTo>
                  <a:lnTo>
                    <a:pt x="725" y="3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91" name="Freeform 250">
              <a:extLst>
                <a:ext uri="{FF2B5EF4-FFF2-40B4-BE49-F238E27FC236}">
                  <a16:creationId xmlns:a16="http://schemas.microsoft.com/office/drawing/2014/main" id="{9816AAF4-76A3-2642-A8AB-04571C0FD75C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650" y="2350"/>
              <a:ext cx="132" cy="182"/>
            </a:xfrm>
            <a:custGeom>
              <a:avLst/>
              <a:gdLst/>
              <a:ahLst/>
              <a:cxnLst>
                <a:cxn ang="0">
                  <a:pos x="404" y="0"/>
                </a:cxn>
                <a:cxn ang="0">
                  <a:pos x="380" y="12"/>
                </a:cxn>
                <a:cxn ang="0">
                  <a:pos x="314" y="58"/>
                </a:cxn>
                <a:cxn ang="0">
                  <a:pos x="260" y="65"/>
                </a:cxn>
                <a:cxn ang="0">
                  <a:pos x="244" y="82"/>
                </a:cxn>
                <a:cxn ang="0">
                  <a:pos x="187" y="102"/>
                </a:cxn>
                <a:cxn ang="0">
                  <a:pos x="158" y="170"/>
                </a:cxn>
                <a:cxn ang="0">
                  <a:pos x="115" y="213"/>
                </a:cxn>
                <a:cxn ang="0">
                  <a:pos x="113" y="242"/>
                </a:cxn>
                <a:cxn ang="0">
                  <a:pos x="88" y="226"/>
                </a:cxn>
                <a:cxn ang="0">
                  <a:pos x="91" y="251"/>
                </a:cxn>
                <a:cxn ang="0">
                  <a:pos x="60" y="278"/>
                </a:cxn>
                <a:cxn ang="0">
                  <a:pos x="81" y="320"/>
                </a:cxn>
                <a:cxn ang="0">
                  <a:pos x="83" y="380"/>
                </a:cxn>
                <a:cxn ang="0">
                  <a:pos x="83" y="462"/>
                </a:cxn>
                <a:cxn ang="0">
                  <a:pos x="111" y="472"/>
                </a:cxn>
                <a:cxn ang="0">
                  <a:pos x="71" y="533"/>
                </a:cxn>
                <a:cxn ang="0">
                  <a:pos x="20" y="560"/>
                </a:cxn>
                <a:cxn ang="0">
                  <a:pos x="0" y="596"/>
                </a:cxn>
                <a:cxn ang="0">
                  <a:pos x="44" y="629"/>
                </a:cxn>
                <a:cxn ang="0">
                  <a:pos x="106" y="673"/>
                </a:cxn>
                <a:cxn ang="0">
                  <a:pos x="156" y="665"/>
                </a:cxn>
                <a:cxn ang="0">
                  <a:pos x="201" y="687"/>
                </a:cxn>
                <a:cxn ang="0">
                  <a:pos x="238" y="708"/>
                </a:cxn>
                <a:cxn ang="0">
                  <a:pos x="273" y="743"/>
                </a:cxn>
                <a:cxn ang="0">
                  <a:pos x="297" y="776"/>
                </a:cxn>
                <a:cxn ang="0">
                  <a:pos x="319" y="811"/>
                </a:cxn>
                <a:cxn ang="0">
                  <a:pos x="365" y="821"/>
                </a:cxn>
                <a:cxn ang="0">
                  <a:pos x="389" y="807"/>
                </a:cxn>
                <a:cxn ang="0">
                  <a:pos x="435" y="807"/>
                </a:cxn>
                <a:cxn ang="0">
                  <a:pos x="488" y="842"/>
                </a:cxn>
                <a:cxn ang="0">
                  <a:pos x="459" y="892"/>
                </a:cxn>
                <a:cxn ang="0">
                  <a:pos x="494" y="909"/>
                </a:cxn>
                <a:cxn ang="0">
                  <a:pos x="504" y="858"/>
                </a:cxn>
                <a:cxn ang="0">
                  <a:pos x="524" y="752"/>
                </a:cxn>
                <a:cxn ang="0">
                  <a:pos x="489" y="655"/>
                </a:cxn>
                <a:cxn ang="0">
                  <a:pos x="532" y="652"/>
                </a:cxn>
                <a:cxn ang="0">
                  <a:pos x="518" y="627"/>
                </a:cxn>
                <a:cxn ang="0">
                  <a:pos x="501" y="620"/>
                </a:cxn>
                <a:cxn ang="0">
                  <a:pos x="591" y="575"/>
                </a:cxn>
                <a:cxn ang="0">
                  <a:pos x="633" y="574"/>
                </a:cxn>
                <a:cxn ang="0">
                  <a:pos x="658" y="603"/>
                </a:cxn>
                <a:cxn ang="0">
                  <a:pos x="626" y="516"/>
                </a:cxn>
                <a:cxn ang="0">
                  <a:pos x="640" y="493"/>
                </a:cxn>
                <a:cxn ang="0">
                  <a:pos x="615" y="453"/>
                </a:cxn>
                <a:cxn ang="0">
                  <a:pos x="615" y="403"/>
                </a:cxn>
                <a:cxn ang="0">
                  <a:pos x="633" y="353"/>
                </a:cxn>
                <a:cxn ang="0">
                  <a:pos x="583" y="353"/>
                </a:cxn>
                <a:cxn ang="0">
                  <a:pos x="544" y="348"/>
                </a:cxn>
                <a:cxn ang="0">
                  <a:pos x="494" y="307"/>
                </a:cxn>
                <a:cxn ang="0">
                  <a:pos x="443" y="294"/>
                </a:cxn>
                <a:cxn ang="0">
                  <a:pos x="376" y="283"/>
                </a:cxn>
                <a:cxn ang="0">
                  <a:pos x="353" y="223"/>
                </a:cxn>
                <a:cxn ang="0">
                  <a:pos x="334" y="180"/>
                </a:cxn>
                <a:cxn ang="0">
                  <a:pos x="375" y="62"/>
                </a:cxn>
              </a:cxnLst>
              <a:rect l="0" t="0" r="r" b="b"/>
              <a:pathLst>
                <a:path w="663" h="909">
                  <a:moveTo>
                    <a:pt x="419" y="33"/>
                  </a:moveTo>
                  <a:lnTo>
                    <a:pt x="424" y="28"/>
                  </a:lnTo>
                  <a:lnTo>
                    <a:pt x="429" y="21"/>
                  </a:lnTo>
                  <a:lnTo>
                    <a:pt x="427" y="12"/>
                  </a:lnTo>
                  <a:lnTo>
                    <a:pt x="418" y="6"/>
                  </a:lnTo>
                  <a:lnTo>
                    <a:pt x="404" y="0"/>
                  </a:lnTo>
                  <a:lnTo>
                    <a:pt x="396" y="5"/>
                  </a:lnTo>
                  <a:lnTo>
                    <a:pt x="393" y="5"/>
                  </a:lnTo>
                  <a:lnTo>
                    <a:pt x="391" y="5"/>
                  </a:lnTo>
                  <a:lnTo>
                    <a:pt x="391" y="14"/>
                  </a:lnTo>
                  <a:lnTo>
                    <a:pt x="386" y="14"/>
                  </a:lnTo>
                  <a:lnTo>
                    <a:pt x="380" y="12"/>
                  </a:lnTo>
                  <a:lnTo>
                    <a:pt x="378" y="16"/>
                  </a:lnTo>
                  <a:lnTo>
                    <a:pt x="377" y="24"/>
                  </a:lnTo>
                  <a:lnTo>
                    <a:pt x="372" y="31"/>
                  </a:lnTo>
                  <a:lnTo>
                    <a:pt x="366" y="35"/>
                  </a:lnTo>
                  <a:lnTo>
                    <a:pt x="341" y="43"/>
                  </a:lnTo>
                  <a:lnTo>
                    <a:pt x="314" y="58"/>
                  </a:lnTo>
                  <a:lnTo>
                    <a:pt x="310" y="60"/>
                  </a:lnTo>
                  <a:lnTo>
                    <a:pt x="289" y="65"/>
                  </a:lnTo>
                  <a:lnTo>
                    <a:pt x="281" y="65"/>
                  </a:lnTo>
                  <a:lnTo>
                    <a:pt x="271" y="63"/>
                  </a:lnTo>
                  <a:lnTo>
                    <a:pt x="263" y="63"/>
                  </a:lnTo>
                  <a:lnTo>
                    <a:pt x="260" y="65"/>
                  </a:lnTo>
                  <a:lnTo>
                    <a:pt x="257" y="70"/>
                  </a:lnTo>
                  <a:lnTo>
                    <a:pt x="253" y="81"/>
                  </a:lnTo>
                  <a:lnTo>
                    <a:pt x="249" y="90"/>
                  </a:lnTo>
                  <a:lnTo>
                    <a:pt x="247" y="91"/>
                  </a:lnTo>
                  <a:lnTo>
                    <a:pt x="244" y="91"/>
                  </a:lnTo>
                  <a:lnTo>
                    <a:pt x="244" y="82"/>
                  </a:lnTo>
                  <a:lnTo>
                    <a:pt x="242" y="80"/>
                  </a:lnTo>
                  <a:lnTo>
                    <a:pt x="231" y="80"/>
                  </a:lnTo>
                  <a:lnTo>
                    <a:pt x="220" y="80"/>
                  </a:lnTo>
                  <a:lnTo>
                    <a:pt x="216" y="80"/>
                  </a:lnTo>
                  <a:lnTo>
                    <a:pt x="194" y="96"/>
                  </a:lnTo>
                  <a:lnTo>
                    <a:pt x="187" y="102"/>
                  </a:lnTo>
                  <a:lnTo>
                    <a:pt x="185" y="107"/>
                  </a:lnTo>
                  <a:lnTo>
                    <a:pt x="183" y="128"/>
                  </a:lnTo>
                  <a:lnTo>
                    <a:pt x="181" y="144"/>
                  </a:lnTo>
                  <a:lnTo>
                    <a:pt x="179" y="160"/>
                  </a:lnTo>
                  <a:lnTo>
                    <a:pt x="173" y="166"/>
                  </a:lnTo>
                  <a:lnTo>
                    <a:pt x="158" y="170"/>
                  </a:lnTo>
                  <a:lnTo>
                    <a:pt x="155" y="173"/>
                  </a:lnTo>
                  <a:lnTo>
                    <a:pt x="146" y="188"/>
                  </a:lnTo>
                  <a:lnTo>
                    <a:pt x="142" y="192"/>
                  </a:lnTo>
                  <a:lnTo>
                    <a:pt x="135" y="198"/>
                  </a:lnTo>
                  <a:lnTo>
                    <a:pt x="117" y="209"/>
                  </a:lnTo>
                  <a:lnTo>
                    <a:pt x="115" y="213"/>
                  </a:lnTo>
                  <a:lnTo>
                    <a:pt x="117" y="216"/>
                  </a:lnTo>
                  <a:lnTo>
                    <a:pt x="118" y="219"/>
                  </a:lnTo>
                  <a:lnTo>
                    <a:pt x="122" y="238"/>
                  </a:lnTo>
                  <a:lnTo>
                    <a:pt x="119" y="245"/>
                  </a:lnTo>
                  <a:lnTo>
                    <a:pt x="118" y="246"/>
                  </a:lnTo>
                  <a:lnTo>
                    <a:pt x="113" y="242"/>
                  </a:lnTo>
                  <a:lnTo>
                    <a:pt x="103" y="229"/>
                  </a:lnTo>
                  <a:lnTo>
                    <a:pt x="86" y="209"/>
                  </a:lnTo>
                  <a:lnTo>
                    <a:pt x="85" y="213"/>
                  </a:lnTo>
                  <a:lnTo>
                    <a:pt x="83" y="221"/>
                  </a:lnTo>
                  <a:lnTo>
                    <a:pt x="83" y="223"/>
                  </a:lnTo>
                  <a:lnTo>
                    <a:pt x="88" y="226"/>
                  </a:lnTo>
                  <a:lnTo>
                    <a:pt x="92" y="232"/>
                  </a:lnTo>
                  <a:lnTo>
                    <a:pt x="92" y="238"/>
                  </a:lnTo>
                  <a:lnTo>
                    <a:pt x="93" y="240"/>
                  </a:lnTo>
                  <a:lnTo>
                    <a:pt x="97" y="242"/>
                  </a:lnTo>
                  <a:lnTo>
                    <a:pt x="97" y="246"/>
                  </a:lnTo>
                  <a:lnTo>
                    <a:pt x="91" y="251"/>
                  </a:lnTo>
                  <a:lnTo>
                    <a:pt x="81" y="264"/>
                  </a:lnTo>
                  <a:lnTo>
                    <a:pt x="77" y="267"/>
                  </a:lnTo>
                  <a:lnTo>
                    <a:pt x="72" y="263"/>
                  </a:lnTo>
                  <a:lnTo>
                    <a:pt x="69" y="264"/>
                  </a:lnTo>
                  <a:lnTo>
                    <a:pt x="69" y="272"/>
                  </a:lnTo>
                  <a:lnTo>
                    <a:pt x="60" y="278"/>
                  </a:lnTo>
                  <a:lnTo>
                    <a:pt x="60" y="283"/>
                  </a:lnTo>
                  <a:lnTo>
                    <a:pt x="59" y="283"/>
                  </a:lnTo>
                  <a:lnTo>
                    <a:pt x="61" y="288"/>
                  </a:lnTo>
                  <a:lnTo>
                    <a:pt x="66" y="306"/>
                  </a:lnTo>
                  <a:lnTo>
                    <a:pt x="70" y="311"/>
                  </a:lnTo>
                  <a:lnTo>
                    <a:pt x="81" y="320"/>
                  </a:lnTo>
                  <a:lnTo>
                    <a:pt x="86" y="327"/>
                  </a:lnTo>
                  <a:lnTo>
                    <a:pt x="87" y="331"/>
                  </a:lnTo>
                  <a:lnTo>
                    <a:pt x="85" y="353"/>
                  </a:lnTo>
                  <a:lnTo>
                    <a:pt x="88" y="367"/>
                  </a:lnTo>
                  <a:lnTo>
                    <a:pt x="88" y="372"/>
                  </a:lnTo>
                  <a:lnTo>
                    <a:pt x="83" y="380"/>
                  </a:lnTo>
                  <a:lnTo>
                    <a:pt x="81" y="386"/>
                  </a:lnTo>
                  <a:lnTo>
                    <a:pt x="85" y="412"/>
                  </a:lnTo>
                  <a:lnTo>
                    <a:pt x="90" y="431"/>
                  </a:lnTo>
                  <a:lnTo>
                    <a:pt x="90" y="439"/>
                  </a:lnTo>
                  <a:lnTo>
                    <a:pt x="85" y="455"/>
                  </a:lnTo>
                  <a:lnTo>
                    <a:pt x="83" y="462"/>
                  </a:lnTo>
                  <a:lnTo>
                    <a:pt x="85" y="469"/>
                  </a:lnTo>
                  <a:lnTo>
                    <a:pt x="92" y="472"/>
                  </a:lnTo>
                  <a:lnTo>
                    <a:pt x="98" y="473"/>
                  </a:lnTo>
                  <a:lnTo>
                    <a:pt x="103" y="472"/>
                  </a:lnTo>
                  <a:lnTo>
                    <a:pt x="111" y="467"/>
                  </a:lnTo>
                  <a:lnTo>
                    <a:pt x="111" y="472"/>
                  </a:lnTo>
                  <a:lnTo>
                    <a:pt x="111" y="474"/>
                  </a:lnTo>
                  <a:lnTo>
                    <a:pt x="107" y="479"/>
                  </a:lnTo>
                  <a:lnTo>
                    <a:pt x="95" y="490"/>
                  </a:lnTo>
                  <a:lnTo>
                    <a:pt x="81" y="507"/>
                  </a:lnTo>
                  <a:lnTo>
                    <a:pt x="74" y="531"/>
                  </a:lnTo>
                  <a:lnTo>
                    <a:pt x="71" y="533"/>
                  </a:lnTo>
                  <a:lnTo>
                    <a:pt x="69" y="536"/>
                  </a:lnTo>
                  <a:lnTo>
                    <a:pt x="54" y="541"/>
                  </a:lnTo>
                  <a:lnTo>
                    <a:pt x="40" y="539"/>
                  </a:lnTo>
                  <a:lnTo>
                    <a:pt x="37" y="541"/>
                  </a:lnTo>
                  <a:lnTo>
                    <a:pt x="26" y="547"/>
                  </a:lnTo>
                  <a:lnTo>
                    <a:pt x="20" y="560"/>
                  </a:lnTo>
                  <a:lnTo>
                    <a:pt x="18" y="569"/>
                  </a:lnTo>
                  <a:lnTo>
                    <a:pt x="21" y="577"/>
                  </a:lnTo>
                  <a:lnTo>
                    <a:pt x="20" y="584"/>
                  </a:lnTo>
                  <a:lnTo>
                    <a:pt x="7" y="585"/>
                  </a:lnTo>
                  <a:lnTo>
                    <a:pt x="4" y="590"/>
                  </a:lnTo>
                  <a:lnTo>
                    <a:pt x="0" y="596"/>
                  </a:lnTo>
                  <a:lnTo>
                    <a:pt x="0" y="601"/>
                  </a:lnTo>
                  <a:lnTo>
                    <a:pt x="5" y="607"/>
                  </a:lnTo>
                  <a:lnTo>
                    <a:pt x="6" y="611"/>
                  </a:lnTo>
                  <a:lnTo>
                    <a:pt x="9" y="613"/>
                  </a:lnTo>
                  <a:lnTo>
                    <a:pt x="12" y="616"/>
                  </a:lnTo>
                  <a:lnTo>
                    <a:pt x="44" y="629"/>
                  </a:lnTo>
                  <a:lnTo>
                    <a:pt x="74" y="644"/>
                  </a:lnTo>
                  <a:lnTo>
                    <a:pt x="86" y="652"/>
                  </a:lnTo>
                  <a:lnTo>
                    <a:pt x="88" y="657"/>
                  </a:lnTo>
                  <a:lnTo>
                    <a:pt x="91" y="668"/>
                  </a:lnTo>
                  <a:lnTo>
                    <a:pt x="93" y="672"/>
                  </a:lnTo>
                  <a:lnTo>
                    <a:pt x="106" y="673"/>
                  </a:lnTo>
                  <a:lnTo>
                    <a:pt x="114" y="671"/>
                  </a:lnTo>
                  <a:lnTo>
                    <a:pt x="119" y="671"/>
                  </a:lnTo>
                  <a:lnTo>
                    <a:pt x="140" y="673"/>
                  </a:lnTo>
                  <a:lnTo>
                    <a:pt x="150" y="673"/>
                  </a:lnTo>
                  <a:lnTo>
                    <a:pt x="151" y="671"/>
                  </a:lnTo>
                  <a:lnTo>
                    <a:pt x="156" y="665"/>
                  </a:lnTo>
                  <a:lnTo>
                    <a:pt x="161" y="665"/>
                  </a:lnTo>
                  <a:lnTo>
                    <a:pt x="168" y="667"/>
                  </a:lnTo>
                  <a:lnTo>
                    <a:pt x="174" y="673"/>
                  </a:lnTo>
                  <a:lnTo>
                    <a:pt x="181" y="676"/>
                  </a:lnTo>
                  <a:lnTo>
                    <a:pt x="195" y="687"/>
                  </a:lnTo>
                  <a:lnTo>
                    <a:pt x="201" y="687"/>
                  </a:lnTo>
                  <a:lnTo>
                    <a:pt x="205" y="687"/>
                  </a:lnTo>
                  <a:lnTo>
                    <a:pt x="215" y="690"/>
                  </a:lnTo>
                  <a:lnTo>
                    <a:pt x="224" y="693"/>
                  </a:lnTo>
                  <a:lnTo>
                    <a:pt x="230" y="695"/>
                  </a:lnTo>
                  <a:lnTo>
                    <a:pt x="235" y="704"/>
                  </a:lnTo>
                  <a:lnTo>
                    <a:pt x="238" y="708"/>
                  </a:lnTo>
                  <a:lnTo>
                    <a:pt x="248" y="711"/>
                  </a:lnTo>
                  <a:lnTo>
                    <a:pt x="253" y="725"/>
                  </a:lnTo>
                  <a:lnTo>
                    <a:pt x="258" y="733"/>
                  </a:lnTo>
                  <a:lnTo>
                    <a:pt x="264" y="737"/>
                  </a:lnTo>
                  <a:lnTo>
                    <a:pt x="267" y="742"/>
                  </a:lnTo>
                  <a:lnTo>
                    <a:pt x="273" y="743"/>
                  </a:lnTo>
                  <a:lnTo>
                    <a:pt x="278" y="743"/>
                  </a:lnTo>
                  <a:lnTo>
                    <a:pt x="284" y="746"/>
                  </a:lnTo>
                  <a:lnTo>
                    <a:pt x="289" y="749"/>
                  </a:lnTo>
                  <a:lnTo>
                    <a:pt x="292" y="756"/>
                  </a:lnTo>
                  <a:lnTo>
                    <a:pt x="294" y="768"/>
                  </a:lnTo>
                  <a:lnTo>
                    <a:pt x="297" y="776"/>
                  </a:lnTo>
                  <a:lnTo>
                    <a:pt x="298" y="780"/>
                  </a:lnTo>
                  <a:lnTo>
                    <a:pt x="302" y="783"/>
                  </a:lnTo>
                  <a:lnTo>
                    <a:pt x="311" y="783"/>
                  </a:lnTo>
                  <a:lnTo>
                    <a:pt x="316" y="784"/>
                  </a:lnTo>
                  <a:lnTo>
                    <a:pt x="316" y="806"/>
                  </a:lnTo>
                  <a:lnTo>
                    <a:pt x="319" y="811"/>
                  </a:lnTo>
                  <a:lnTo>
                    <a:pt x="324" y="816"/>
                  </a:lnTo>
                  <a:lnTo>
                    <a:pt x="334" y="817"/>
                  </a:lnTo>
                  <a:lnTo>
                    <a:pt x="339" y="816"/>
                  </a:lnTo>
                  <a:lnTo>
                    <a:pt x="353" y="817"/>
                  </a:lnTo>
                  <a:lnTo>
                    <a:pt x="361" y="821"/>
                  </a:lnTo>
                  <a:lnTo>
                    <a:pt x="365" y="821"/>
                  </a:lnTo>
                  <a:lnTo>
                    <a:pt x="372" y="819"/>
                  </a:lnTo>
                  <a:lnTo>
                    <a:pt x="376" y="817"/>
                  </a:lnTo>
                  <a:lnTo>
                    <a:pt x="378" y="813"/>
                  </a:lnTo>
                  <a:lnTo>
                    <a:pt x="382" y="812"/>
                  </a:lnTo>
                  <a:lnTo>
                    <a:pt x="386" y="808"/>
                  </a:lnTo>
                  <a:lnTo>
                    <a:pt x="389" y="807"/>
                  </a:lnTo>
                  <a:lnTo>
                    <a:pt x="398" y="807"/>
                  </a:lnTo>
                  <a:lnTo>
                    <a:pt x="405" y="808"/>
                  </a:lnTo>
                  <a:lnTo>
                    <a:pt x="410" y="813"/>
                  </a:lnTo>
                  <a:lnTo>
                    <a:pt x="418" y="815"/>
                  </a:lnTo>
                  <a:lnTo>
                    <a:pt x="426" y="813"/>
                  </a:lnTo>
                  <a:lnTo>
                    <a:pt x="435" y="807"/>
                  </a:lnTo>
                  <a:lnTo>
                    <a:pt x="437" y="807"/>
                  </a:lnTo>
                  <a:lnTo>
                    <a:pt x="445" y="808"/>
                  </a:lnTo>
                  <a:lnTo>
                    <a:pt x="461" y="815"/>
                  </a:lnTo>
                  <a:lnTo>
                    <a:pt x="477" y="824"/>
                  </a:lnTo>
                  <a:lnTo>
                    <a:pt x="488" y="837"/>
                  </a:lnTo>
                  <a:lnTo>
                    <a:pt x="488" y="842"/>
                  </a:lnTo>
                  <a:lnTo>
                    <a:pt x="484" y="849"/>
                  </a:lnTo>
                  <a:lnTo>
                    <a:pt x="478" y="856"/>
                  </a:lnTo>
                  <a:lnTo>
                    <a:pt x="466" y="869"/>
                  </a:lnTo>
                  <a:lnTo>
                    <a:pt x="458" y="880"/>
                  </a:lnTo>
                  <a:lnTo>
                    <a:pt x="458" y="889"/>
                  </a:lnTo>
                  <a:lnTo>
                    <a:pt x="459" y="892"/>
                  </a:lnTo>
                  <a:lnTo>
                    <a:pt x="464" y="893"/>
                  </a:lnTo>
                  <a:lnTo>
                    <a:pt x="469" y="892"/>
                  </a:lnTo>
                  <a:lnTo>
                    <a:pt x="473" y="893"/>
                  </a:lnTo>
                  <a:lnTo>
                    <a:pt x="478" y="897"/>
                  </a:lnTo>
                  <a:lnTo>
                    <a:pt x="486" y="908"/>
                  </a:lnTo>
                  <a:lnTo>
                    <a:pt x="494" y="909"/>
                  </a:lnTo>
                  <a:lnTo>
                    <a:pt x="495" y="902"/>
                  </a:lnTo>
                  <a:lnTo>
                    <a:pt x="497" y="896"/>
                  </a:lnTo>
                  <a:lnTo>
                    <a:pt x="499" y="881"/>
                  </a:lnTo>
                  <a:lnTo>
                    <a:pt x="501" y="873"/>
                  </a:lnTo>
                  <a:lnTo>
                    <a:pt x="502" y="870"/>
                  </a:lnTo>
                  <a:lnTo>
                    <a:pt x="504" y="858"/>
                  </a:lnTo>
                  <a:lnTo>
                    <a:pt x="506" y="850"/>
                  </a:lnTo>
                  <a:lnTo>
                    <a:pt x="511" y="832"/>
                  </a:lnTo>
                  <a:lnTo>
                    <a:pt x="512" y="831"/>
                  </a:lnTo>
                  <a:lnTo>
                    <a:pt x="522" y="768"/>
                  </a:lnTo>
                  <a:lnTo>
                    <a:pt x="523" y="758"/>
                  </a:lnTo>
                  <a:lnTo>
                    <a:pt x="524" y="752"/>
                  </a:lnTo>
                  <a:lnTo>
                    <a:pt x="517" y="724"/>
                  </a:lnTo>
                  <a:lnTo>
                    <a:pt x="512" y="714"/>
                  </a:lnTo>
                  <a:lnTo>
                    <a:pt x="506" y="708"/>
                  </a:lnTo>
                  <a:lnTo>
                    <a:pt x="494" y="698"/>
                  </a:lnTo>
                  <a:lnTo>
                    <a:pt x="489" y="693"/>
                  </a:lnTo>
                  <a:lnTo>
                    <a:pt x="489" y="655"/>
                  </a:lnTo>
                  <a:lnTo>
                    <a:pt x="494" y="652"/>
                  </a:lnTo>
                  <a:lnTo>
                    <a:pt x="511" y="650"/>
                  </a:lnTo>
                  <a:lnTo>
                    <a:pt x="517" y="647"/>
                  </a:lnTo>
                  <a:lnTo>
                    <a:pt x="528" y="649"/>
                  </a:lnTo>
                  <a:lnTo>
                    <a:pt x="532" y="650"/>
                  </a:lnTo>
                  <a:lnTo>
                    <a:pt x="532" y="652"/>
                  </a:lnTo>
                  <a:lnTo>
                    <a:pt x="538" y="651"/>
                  </a:lnTo>
                  <a:lnTo>
                    <a:pt x="538" y="650"/>
                  </a:lnTo>
                  <a:lnTo>
                    <a:pt x="534" y="640"/>
                  </a:lnTo>
                  <a:lnTo>
                    <a:pt x="533" y="633"/>
                  </a:lnTo>
                  <a:lnTo>
                    <a:pt x="528" y="625"/>
                  </a:lnTo>
                  <a:lnTo>
                    <a:pt x="518" y="627"/>
                  </a:lnTo>
                  <a:lnTo>
                    <a:pt x="516" y="629"/>
                  </a:lnTo>
                  <a:lnTo>
                    <a:pt x="509" y="629"/>
                  </a:lnTo>
                  <a:lnTo>
                    <a:pt x="505" y="624"/>
                  </a:lnTo>
                  <a:lnTo>
                    <a:pt x="501" y="623"/>
                  </a:lnTo>
                  <a:lnTo>
                    <a:pt x="501" y="620"/>
                  </a:lnTo>
                  <a:lnTo>
                    <a:pt x="501" y="620"/>
                  </a:lnTo>
                  <a:lnTo>
                    <a:pt x="501" y="589"/>
                  </a:lnTo>
                  <a:lnTo>
                    <a:pt x="502" y="590"/>
                  </a:lnTo>
                  <a:lnTo>
                    <a:pt x="582" y="590"/>
                  </a:lnTo>
                  <a:lnTo>
                    <a:pt x="586" y="586"/>
                  </a:lnTo>
                  <a:lnTo>
                    <a:pt x="587" y="580"/>
                  </a:lnTo>
                  <a:lnTo>
                    <a:pt x="591" y="575"/>
                  </a:lnTo>
                  <a:lnTo>
                    <a:pt x="593" y="575"/>
                  </a:lnTo>
                  <a:lnTo>
                    <a:pt x="597" y="577"/>
                  </a:lnTo>
                  <a:lnTo>
                    <a:pt x="601" y="584"/>
                  </a:lnTo>
                  <a:lnTo>
                    <a:pt x="603" y="584"/>
                  </a:lnTo>
                  <a:lnTo>
                    <a:pt x="622" y="574"/>
                  </a:lnTo>
                  <a:lnTo>
                    <a:pt x="633" y="574"/>
                  </a:lnTo>
                  <a:lnTo>
                    <a:pt x="638" y="579"/>
                  </a:lnTo>
                  <a:lnTo>
                    <a:pt x="646" y="590"/>
                  </a:lnTo>
                  <a:lnTo>
                    <a:pt x="652" y="619"/>
                  </a:lnTo>
                  <a:lnTo>
                    <a:pt x="662" y="614"/>
                  </a:lnTo>
                  <a:lnTo>
                    <a:pt x="663" y="612"/>
                  </a:lnTo>
                  <a:lnTo>
                    <a:pt x="658" y="603"/>
                  </a:lnTo>
                  <a:lnTo>
                    <a:pt x="656" y="592"/>
                  </a:lnTo>
                  <a:lnTo>
                    <a:pt x="640" y="555"/>
                  </a:lnTo>
                  <a:lnTo>
                    <a:pt x="631" y="544"/>
                  </a:lnTo>
                  <a:lnTo>
                    <a:pt x="614" y="531"/>
                  </a:lnTo>
                  <a:lnTo>
                    <a:pt x="614" y="527"/>
                  </a:lnTo>
                  <a:lnTo>
                    <a:pt x="626" y="516"/>
                  </a:lnTo>
                  <a:lnTo>
                    <a:pt x="631" y="509"/>
                  </a:lnTo>
                  <a:lnTo>
                    <a:pt x="634" y="507"/>
                  </a:lnTo>
                  <a:lnTo>
                    <a:pt x="638" y="504"/>
                  </a:lnTo>
                  <a:lnTo>
                    <a:pt x="640" y="503"/>
                  </a:lnTo>
                  <a:lnTo>
                    <a:pt x="641" y="500"/>
                  </a:lnTo>
                  <a:lnTo>
                    <a:pt x="640" y="493"/>
                  </a:lnTo>
                  <a:lnTo>
                    <a:pt x="638" y="488"/>
                  </a:lnTo>
                  <a:lnTo>
                    <a:pt x="633" y="479"/>
                  </a:lnTo>
                  <a:lnTo>
                    <a:pt x="625" y="471"/>
                  </a:lnTo>
                  <a:lnTo>
                    <a:pt x="618" y="466"/>
                  </a:lnTo>
                  <a:lnTo>
                    <a:pt x="617" y="463"/>
                  </a:lnTo>
                  <a:lnTo>
                    <a:pt x="615" y="453"/>
                  </a:lnTo>
                  <a:lnTo>
                    <a:pt x="613" y="447"/>
                  </a:lnTo>
                  <a:lnTo>
                    <a:pt x="613" y="439"/>
                  </a:lnTo>
                  <a:lnTo>
                    <a:pt x="609" y="431"/>
                  </a:lnTo>
                  <a:lnTo>
                    <a:pt x="609" y="419"/>
                  </a:lnTo>
                  <a:lnTo>
                    <a:pt x="613" y="413"/>
                  </a:lnTo>
                  <a:lnTo>
                    <a:pt x="615" y="403"/>
                  </a:lnTo>
                  <a:lnTo>
                    <a:pt x="615" y="392"/>
                  </a:lnTo>
                  <a:lnTo>
                    <a:pt x="624" y="382"/>
                  </a:lnTo>
                  <a:lnTo>
                    <a:pt x="624" y="369"/>
                  </a:lnTo>
                  <a:lnTo>
                    <a:pt x="626" y="364"/>
                  </a:lnTo>
                  <a:lnTo>
                    <a:pt x="633" y="358"/>
                  </a:lnTo>
                  <a:lnTo>
                    <a:pt x="633" y="353"/>
                  </a:lnTo>
                  <a:lnTo>
                    <a:pt x="630" y="344"/>
                  </a:lnTo>
                  <a:lnTo>
                    <a:pt x="628" y="342"/>
                  </a:lnTo>
                  <a:lnTo>
                    <a:pt x="624" y="342"/>
                  </a:lnTo>
                  <a:lnTo>
                    <a:pt x="614" y="342"/>
                  </a:lnTo>
                  <a:lnTo>
                    <a:pt x="595" y="350"/>
                  </a:lnTo>
                  <a:lnTo>
                    <a:pt x="583" y="353"/>
                  </a:lnTo>
                  <a:lnTo>
                    <a:pt x="576" y="353"/>
                  </a:lnTo>
                  <a:lnTo>
                    <a:pt x="567" y="350"/>
                  </a:lnTo>
                  <a:lnTo>
                    <a:pt x="563" y="349"/>
                  </a:lnTo>
                  <a:lnTo>
                    <a:pt x="558" y="347"/>
                  </a:lnTo>
                  <a:lnTo>
                    <a:pt x="552" y="345"/>
                  </a:lnTo>
                  <a:lnTo>
                    <a:pt x="544" y="348"/>
                  </a:lnTo>
                  <a:lnTo>
                    <a:pt x="542" y="350"/>
                  </a:lnTo>
                  <a:lnTo>
                    <a:pt x="536" y="350"/>
                  </a:lnTo>
                  <a:lnTo>
                    <a:pt x="527" y="350"/>
                  </a:lnTo>
                  <a:lnTo>
                    <a:pt x="523" y="348"/>
                  </a:lnTo>
                  <a:lnTo>
                    <a:pt x="522" y="348"/>
                  </a:lnTo>
                  <a:lnTo>
                    <a:pt x="494" y="307"/>
                  </a:lnTo>
                  <a:lnTo>
                    <a:pt x="493" y="305"/>
                  </a:lnTo>
                  <a:lnTo>
                    <a:pt x="490" y="302"/>
                  </a:lnTo>
                  <a:lnTo>
                    <a:pt x="479" y="301"/>
                  </a:lnTo>
                  <a:lnTo>
                    <a:pt x="473" y="297"/>
                  </a:lnTo>
                  <a:lnTo>
                    <a:pt x="461" y="293"/>
                  </a:lnTo>
                  <a:lnTo>
                    <a:pt x="443" y="294"/>
                  </a:lnTo>
                  <a:lnTo>
                    <a:pt x="425" y="299"/>
                  </a:lnTo>
                  <a:lnTo>
                    <a:pt x="415" y="300"/>
                  </a:lnTo>
                  <a:lnTo>
                    <a:pt x="400" y="299"/>
                  </a:lnTo>
                  <a:lnTo>
                    <a:pt x="383" y="291"/>
                  </a:lnTo>
                  <a:lnTo>
                    <a:pt x="380" y="284"/>
                  </a:lnTo>
                  <a:lnTo>
                    <a:pt x="376" y="283"/>
                  </a:lnTo>
                  <a:lnTo>
                    <a:pt x="364" y="277"/>
                  </a:lnTo>
                  <a:lnTo>
                    <a:pt x="362" y="274"/>
                  </a:lnTo>
                  <a:lnTo>
                    <a:pt x="362" y="241"/>
                  </a:lnTo>
                  <a:lnTo>
                    <a:pt x="360" y="232"/>
                  </a:lnTo>
                  <a:lnTo>
                    <a:pt x="357" y="226"/>
                  </a:lnTo>
                  <a:lnTo>
                    <a:pt x="353" y="223"/>
                  </a:lnTo>
                  <a:lnTo>
                    <a:pt x="351" y="220"/>
                  </a:lnTo>
                  <a:lnTo>
                    <a:pt x="344" y="211"/>
                  </a:lnTo>
                  <a:lnTo>
                    <a:pt x="341" y="208"/>
                  </a:lnTo>
                  <a:lnTo>
                    <a:pt x="338" y="188"/>
                  </a:lnTo>
                  <a:lnTo>
                    <a:pt x="335" y="182"/>
                  </a:lnTo>
                  <a:lnTo>
                    <a:pt x="334" y="180"/>
                  </a:lnTo>
                  <a:lnTo>
                    <a:pt x="310" y="181"/>
                  </a:lnTo>
                  <a:lnTo>
                    <a:pt x="316" y="167"/>
                  </a:lnTo>
                  <a:lnTo>
                    <a:pt x="324" y="152"/>
                  </a:lnTo>
                  <a:lnTo>
                    <a:pt x="337" y="107"/>
                  </a:lnTo>
                  <a:lnTo>
                    <a:pt x="350" y="85"/>
                  </a:lnTo>
                  <a:lnTo>
                    <a:pt x="375" y="62"/>
                  </a:lnTo>
                  <a:lnTo>
                    <a:pt x="378" y="57"/>
                  </a:lnTo>
                  <a:lnTo>
                    <a:pt x="383" y="47"/>
                  </a:lnTo>
                  <a:lnTo>
                    <a:pt x="389" y="41"/>
                  </a:lnTo>
                  <a:lnTo>
                    <a:pt x="404" y="35"/>
                  </a:lnTo>
                  <a:lnTo>
                    <a:pt x="419" y="33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92" name="Freeform 251">
              <a:extLst>
                <a:ext uri="{FF2B5EF4-FFF2-40B4-BE49-F238E27FC236}">
                  <a16:creationId xmlns:a16="http://schemas.microsoft.com/office/drawing/2014/main" id="{57326775-3314-3540-A350-A4E000EEA53E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751" y="2592"/>
              <a:ext cx="132" cy="151"/>
            </a:xfrm>
            <a:custGeom>
              <a:avLst/>
              <a:gdLst/>
              <a:ahLst/>
              <a:cxnLst>
                <a:cxn ang="0">
                  <a:pos x="29" y="74"/>
                </a:cxn>
                <a:cxn ang="0">
                  <a:pos x="109" y="59"/>
                </a:cxn>
                <a:cxn ang="0">
                  <a:pos x="164" y="7"/>
                </a:cxn>
                <a:cxn ang="0">
                  <a:pos x="232" y="1"/>
                </a:cxn>
                <a:cxn ang="0">
                  <a:pos x="243" y="60"/>
                </a:cxn>
                <a:cxn ang="0">
                  <a:pos x="234" y="88"/>
                </a:cxn>
                <a:cxn ang="0">
                  <a:pos x="283" y="151"/>
                </a:cxn>
                <a:cxn ang="0">
                  <a:pos x="348" y="161"/>
                </a:cxn>
                <a:cxn ang="0">
                  <a:pos x="372" y="183"/>
                </a:cxn>
                <a:cxn ang="0">
                  <a:pos x="441" y="211"/>
                </a:cxn>
                <a:cxn ang="0">
                  <a:pos x="487" y="222"/>
                </a:cxn>
                <a:cxn ang="0">
                  <a:pos x="507" y="268"/>
                </a:cxn>
                <a:cxn ang="0">
                  <a:pos x="512" y="307"/>
                </a:cxn>
                <a:cxn ang="0">
                  <a:pos x="511" y="334"/>
                </a:cxn>
                <a:cxn ang="0">
                  <a:pos x="550" y="370"/>
                </a:cxn>
                <a:cxn ang="0">
                  <a:pos x="616" y="373"/>
                </a:cxn>
                <a:cxn ang="0">
                  <a:pos x="616" y="399"/>
                </a:cxn>
                <a:cxn ang="0">
                  <a:pos x="641" y="434"/>
                </a:cxn>
                <a:cxn ang="0">
                  <a:pos x="658" y="500"/>
                </a:cxn>
                <a:cxn ang="0">
                  <a:pos x="644" y="555"/>
                </a:cxn>
                <a:cxn ang="0">
                  <a:pos x="647" y="586"/>
                </a:cxn>
                <a:cxn ang="0">
                  <a:pos x="631" y="585"/>
                </a:cxn>
                <a:cxn ang="0">
                  <a:pos x="595" y="544"/>
                </a:cxn>
                <a:cxn ang="0">
                  <a:pos x="504" y="549"/>
                </a:cxn>
                <a:cxn ang="0">
                  <a:pos x="426" y="576"/>
                </a:cxn>
                <a:cxn ang="0">
                  <a:pos x="401" y="628"/>
                </a:cxn>
                <a:cxn ang="0">
                  <a:pos x="391" y="705"/>
                </a:cxn>
                <a:cxn ang="0">
                  <a:pos x="362" y="706"/>
                </a:cxn>
                <a:cxn ang="0">
                  <a:pos x="315" y="701"/>
                </a:cxn>
                <a:cxn ang="0">
                  <a:pos x="297" y="735"/>
                </a:cxn>
                <a:cxn ang="0">
                  <a:pos x="281" y="726"/>
                </a:cxn>
                <a:cxn ang="0">
                  <a:pos x="250" y="710"/>
                </a:cxn>
                <a:cxn ang="0">
                  <a:pos x="202" y="695"/>
                </a:cxn>
                <a:cxn ang="0">
                  <a:pos x="176" y="708"/>
                </a:cxn>
                <a:cxn ang="0">
                  <a:pos x="149" y="737"/>
                </a:cxn>
                <a:cxn ang="0">
                  <a:pos x="126" y="752"/>
                </a:cxn>
                <a:cxn ang="0">
                  <a:pos x="94" y="751"/>
                </a:cxn>
                <a:cxn ang="0">
                  <a:pos x="86" y="711"/>
                </a:cxn>
                <a:cxn ang="0">
                  <a:pos x="77" y="652"/>
                </a:cxn>
                <a:cxn ang="0">
                  <a:pos x="61" y="626"/>
                </a:cxn>
                <a:cxn ang="0">
                  <a:pos x="55" y="602"/>
                </a:cxn>
                <a:cxn ang="0">
                  <a:pos x="51" y="579"/>
                </a:cxn>
                <a:cxn ang="0">
                  <a:pos x="57" y="564"/>
                </a:cxn>
                <a:cxn ang="0">
                  <a:pos x="54" y="536"/>
                </a:cxn>
                <a:cxn ang="0">
                  <a:pos x="29" y="480"/>
                </a:cxn>
                <a:cxn ang="0">
                  <a:pos x="7" y="443"/>
                </a:cxn>
                <a:cxn ang="0">
                  <a:pos x="1" y="431"/>
                </a:cxn>
                <a:cxn ang="0">
                  <a:pos x="36" y="373"/>
                </a:cxn>
                <a:cxn ang="0">
                  <a:pos x="20" y="357"/>
                </a:cxn>
                <a:cxn ang="0">
                  <a:pos x="17" y="328"/>
                </a:cxn>
                <a:cxn ang="0">
                  <a:pos x="29" y="303"/>
                </a:cxn>
                <a:cxn ang="0">
                  <a:pos x="22" y="276"/>
                </a:cxn>
                <a:cxn ang="0">
                  <a:pos x="33" y="231"/>
                </a:cxn>
                <a:cxn ang="0">
                  <a:pos x="40" y="166"/>
                </a:cxn>
                <a:cxn ang="0">
                  <a:pos x="35" y="129"/>
                </a:cxn>
              </a:cxnLst>
              <a:rect l="0" t="0" r="r" b="b"/>
              <a:pathLst>
                <a:path w="658" h="754">
                  <a:moveTo>
                    <a:pt x="1" y="70"/>
                  </a:moveTo>
                  <a:lnTo>
                    <a:pt x="3" y="68"/>
                  </a:lnTo>
                  <a:lnTo>
                    <a:pt x="11" y="68"/>
                  </a:lnTo>
                  <a:lnTo>
                    <a:pt x="29" y="74"/>
                  </a:lnTo>
                  <a:lnTo>
                    <a:pt x="70" y="75"/>
                  </a:lnTo>
                  <a:lnTo>
                    <a:pt x="78" y="71"/>
                  </a:lnTo>
                  <a:lnTo>
                    <a:pt x="83" y="68"/>
                  </a:lnTo>
                  <a:lnTo>
                    <a:pt x="109" y="59"/>
                  </a:lnTo>
                  <a:lnTo>
                    <a:pt x="116" y="55"/>
                  </a:lnTo>
                  <a:lnTo>
                    <a:pt x="141" y="33"/>
                  </a:lnTo>
                  <a:lnTo>
                    <a:pt x="158" y="14"/>
                  </a:lnTo>
                  <a:lnTo>
                    <a:pt x="164" y="7"/>
                  </a:lnTo>
                  <a:lnTo>
                    <a:pt x="180" y="4"/>
                  </a:lnTo>
                  <a:lnTo>
                    <a:pt x="186" y="4"/>
                  </a:lnTo>
                  <a:lnTo>
                    <a:pt x="213" y="0"/>
                  </a:lnTo>
                  <a:lnTo>
                    <a:pt x="232" y="1"/>
                  </a:lnTo>
                  <a:lnTo>
                    <a:pt x="235" y="4"/>
                  </a:lnTo>
                  <a:lnTo>
                    <a:pt x="240" y="11"/>
                  </a:lnTo>
                  <a:lnTo>
                    <a:pt x="243" y="28"/>
                  </a:lnTo>
                  <a:lnTo>
                    <a:pt x="243" y="60"/>
                  </a:lnTo>
                  <a:lnTo>
                    <a:pt x="242" y="70"/>
                  </a:lnTo>
                  <a:lnTo>
                    <a:pt x="237" y="77"/>
                  </a:lnTo>
                  <a:lnTo>
                    <a:pt x="235" y="81"/>
                  </a:lnTo>
                  <a:lnTo>
                    <a:pt x="234" y="88"/>
                  </a:lnTo>
                  <a:lnTo>
                    <a:pt x="240" y="112"/>
                  </a:lnTo>
                  <a:lnTo>
                    <a:pt x="249" y="125"/>
                  </a:lnTo>
                  <a:lnTo>
                    <a:pt x="256" y="131"/>
                  </a:lnTo>
                  <a:lnTo>
                    <a:pt x="283" y="151"/>
                  </a:lnTo>
                  <a:lnTo>
                    <a:pt x="296" y="155"/>
                  </a:lnTo>
                  <a:lnTo>
                    <a:pt x="313" y="157"/>
                  </a:lnTo>
                  <a:lnTo>
                    <a:pt x="332" y="157"/>
                  </a:lnTo>
                  <a:lnTo>
                    <a:pt x="348" y="161"/>
                  </a:lnTo>
                  <a:lnTo>
                    <a:pt x="355" y="167"/>
                  </a:lnTo>
                  <a:lnTo>
                    <a:pt x="356" y="171"/>
                  </a:lnTo>
                  <a:lnTo>
                    <a:pt x="363" y="179"/>
                  </a:lnTo>
                  <a:lnTo>
                    <a:pt x="372" y="183"/>
                  </a:lnTo>
                  <a:lnTo>
                    <a:pt x="410" y="193"/>
                  </a:lnTo>
                  <a:lnTo>
                    <a:pt x="426" y="208"/>
                  </a:lnTo>
                  <a:lnTo>
                    <a:pt x="431" y="211"/>
                  </a:lnTo>
                  <a:lnTo>
                    <a:pt x="441" y="211"/>
                  </a:lnTo>
                  <a:lnTo>
                    <a:pt x="450" y="209"/>
                  </a:lnTo>
                  <a:lnTo>
                    <a:pt x="455" y="209"/>
                  </a:lnTo>
                  <a:lnTo>
                    <a:pt x="468" y="211"/>
                  </a:lnTo>
                  <a:lnTo>
                    <a:pt x="487" y="222"/>
                  </a:lnTo>
                  <a:lnTo>
                    <a:pt x="493" y="227"/>
                  </a:lnTo>
                  <a:lnTo>
                    <a:pt x="501" y="238"/>
                  </a:lnTo>
                  <a:lnTo>
                    <a:pt x="506" y="253"/>
                  </a:lnTo>
                  <a:lnTo>
                    <a:pt x="507" y="268"/>
                  </a:lnTo>
                  <a:lnTo>
                    <a:pt x="511" y="276"/>
                  </a:lnTo>
                  <a:lnTo>
                    <a:pt x="514" y="281"/>
                  </a:lnTo>
                  <a:lnTo>
                    <a:pt x="514" y="290"/>
                  </a:lnTo>
                  <a:lnTo>
                    <a:pt x="512" y="307"/>
                  </a:lnTo>
                  <a:lnTo>
                    <a:pt x="503" y="308"/>
                  </a:lnTo>
                  <a:lnTo>
                    <a:pt x="503" y="312"/>
                  </a:lnTo>
                  <a:lnTo>
                    <a:pt x="504" y="317"/>
                  </a:lnTo>
                  <a:lnTo>
                    <a:pt x="511" y="334"/>
                  </a:lnTo>
                  <a:lnTo>
                    <a:pt x="518" y="356"/>
                  </a:lnTo>
                  <a:lnTo>
                    <a:pt x="524" y="369"/>
                  </a:lnTo>
                  <a:lnTo>
                    <a:pt x="539" y="369"/>
                  </a:lnTo>
                  <a:lnTo>
                    <a:pt x="550" y="370"/>
                  </a:lnTo>
                  <a:lnTo>
                    <a:pt x="563" y="370"/>
                  </a:lnTo>
                  <a:lnTo>
                    <a:pt x="568" y="372"/>
                  </a:lnTo>
                  <a:lnTo>
                    <a:pt x="611" y="372"/>
                  </a:lnTo>
                  <a:lnTo>
                    <a:pt x="616" y="373"/>
                  </a:lnTo>
                  <a:lnTo>
                    <a:pt x="619" y="376"/>
                  </a:lnTo>
                  <a:lnTo>
                    <a:pt x="620" y="381"/>
                  </a:lnTo>
                  <a:lnTo>
                    <a:pt x="619" y="391"/>
                  </a:lnTo>
                  <a:lnTo>
                    <a:pt x="616" y="399"/>
                  </a:lnTo>
                  <a:lnTo>
                    <a:pt x="616" y="405"/>
                  </a:lnTo>
                  <a:lnTo>
                    <a:pt x="620" y="425"/>
                  </a:lnTo>
                  <a:lnTo>
                    <a:pt x="638" y="431"/>
                  </a:lnTo>
                  <a:lnTo>
                    <a:pt x="641" y="434"/>
                  </a:lnTo>
                  <a:lnTo>
                    <a:pt x="644" y="448"/>
                  </a:lnTo>
                  <a:lnTo>
                    <a:pt x="656" y="467"/>
                  </a:lnTo>
                  <a:lnTo>
                    <a:pt x="658" y="477"/>
                  </a:lnTo>
                  <a:lnTo>
                    <a:pt x="658" y="500"/>
                  </a:lnTo>
                  <a:lnTo>
                    <a:pt x="657" y="529"/>
                  </a:lnTo>
                  <a:lnTo>
                    <a:pt x="656" y="533"/>
                  </a:lnTo>
                  <a:lnTo>
                    <a:pt x="649" y="544"/>
                  </a:lnTo>
                  <a:lnTo>
                    <a:pt x="644" y="555"/>
                  </a:lnTo>
                  <a:lnTo>
                    <a:pt x="644" y="561"/>
                  </a:lnTo>
                  <a:lnTo>
                    <a:pt x="644" y="569"/>
                  </a:lnTo>
                  <a:lnTo>
                    <a:pt x="646" y="574"/>
                  </a:lnTo>
                  <a:lnTo>
                    <a:pt x="647" y="586"/>
                  </a:lnTo>
                  <a:lnTo>
                    <a:pt x="646" y="587"/>
                  </a:lnTo>
                  <a:lnTo>
                    <a:pt x="638" y="590"/>
                  </a:lnTo>
                  <a:lnTo>
                    <a:pt x="637" y="591"/>
                  </a:lnTo>
                  <a:lnTo>
                    <a:pt x="631" y="585"/>
                  </a:lnTo>
                  <a:lnTo>
                    <a:pt x="630" y="581"/>
                  </a:lnTo>
                  <a:lnTo>
                    <a:pt x="615" y="560"/>
                  </a:lnTo>
                  <a:lnTo>
                    <a:pt x="605" y="552"/>
                  </a:lnTo>
                  <a:lnTo>
                    <a:pt x="595" y="544"/>
                  </a:lnTo>
                  <a:lnTo>
                    <a:pt x="582" y="541"/>
                  </a:lnTo>
                  <a:lnTo>
                    <a:pt x="539" y="541"/>
                  </a:lnTo>
                  <a:lnTo>
                    <a:pt x="535" y="541"/>
                  </a:lnTo>
                  <a:lnTo>
                    <a:pt x="504" y="549"/>
                  </a:lnTo>
                  <a:lnTo>
                    <a:pt x="501" y="549"/>
                  </a:lnTo>
                  <a:lnTo>
                    <a:pt x="447" y="566"/>
                  </a:lnTo>
                  <a:lnTo>
                    <a:pt x="428" y="570"/>
                  </a:lnTo>
                  <a:lnTo>
                    <a:pt x="426" y="576"/>
                  </a:lnTo>
                  <a:lnTo>
                    <a:pt x="423" y="591"/>
                  </a:lnTo>
                  <a:lnTo>
                    <a:pt x="412" y="607"/>
                  </a:lnTo>
                  <a:lnTo>
                    <a:pt x="401" y="625"/>
                  </a:lnTo>
                  <a:lnTo>
                    <a:pt x="401" y="628"/>
                  </a:lnTo>
                  <a:lnTo>
                    <a:pt x="401" y="654"/>
                  </a:lnTo>
                  <a:lnTo>
                    <a:pt x="402" y="658"/>
                  </a:lnTo>
                  <a:lnTo>
                    <a:pt x="402" y="665"/>
                  </a:lnTo>
                  <a:lnTo>
                    <a:pt x="391" y="705"/>
                  </a:lnTo>
                  <a:lnTo>
                    <a:pt x="383" y="720"/>
                  </a:lnTo>
                  <a:lnTo>
                    <a:pt x="375" y="716"/>
                  </a:lnTo>
                  <a:lnTo>
                    <a:pt x="369" y="711"/>
                  </a:lnTo>
                  <a:lnTo>
                    <a:pt x="362" y="706"/>
                  </a:lnTo>
                  <a:lnTo>
                    <a:pt x="359" y="705"/>
                  </a:lnTo>
                  <a:lnTo>
                    <a:pt x="351" y="704"/>
                  </a:lnTo>
                  <a:lnTo>
                    <a:pt x="334" y="704"/>
                  </a:lnTo>
                  <a:lnTo>
                    <a:pt x="315" y="701"/>
                  </a:lnTo>
                  <a:lnTo>
                    <a:pt x="307" y="701"/>
                  </a:lnTo>
                  <a:lnTo>
                    <a:pt x="304" y="705"/>
                  </a:lnTo>
                  <a:lnTo>
                    <a:pt x="300" y="724"/>
                  </a:lnTo>
                  <a:lnTo>
                    <a:pt x="297" y="735"/>
                  </a:lnTo>
                  <a:lnTo>
                    <a:pt x="296" y="741"/>
                  </a:lnTo>
                  <a:lnTo>
                    <a:pt x="293" y="741"/>
                  </a:lnTo>
                  <a:lnTo>
                    <a:pt x="282" y="730"/>
                  </a:lnTo>
                  <a:lnTo>
                    <a:pt x="281" y="726"/>
                  </a:lnTo>
                  <a:lnTo>
                    <a:pt x="278" y="725"/>
                  </a:lnTo>
                  <a:lnTo>
                    <a:pt x="275" y="719"/>
                  </a:lnTo>
                  <a:lnTo>
                    <a:pt x="271" y="715"/>
                  </a:lnTo>
                  <a:lnTo>
                    <a:pt x="250" y="710"/>
                  </a:lnTo>
                  <a:lnTo>
                    <a:pt x="245" y="710"/>
                  </a:lnTo>
                  <a:lnTo>
                    <a:pt x="237" y="708"/>
                  </a:lnTo>
                  <a:lnTo>
                    <a:pt x="211" y="708"/>
                  </a:lnTo>
                  <a:lnTo>
                    <a:pt x="202" y="695"/>
                  </a:lnTo>
                  <a:lnTo>
                    <a:pt x="196" y="689"/>
                  </a:lnTo>
                  <a:lnTo>
                    <a:pt x="192" y="689"/>
                  </a:lnTo>
                  <a:lnTo>
                    <a:pt x="189" y="690"/>
                  </a:lnTo>
                  <a:lnTo>
                    <a:pt x="176" y="708"/>
                  </a:lnTo>
                  <a:lnTo>
                    <a:pt x="165" y="716"/>
                  </a:lnTo>
                  <a:lnTo>
                    <a:pt x="157" y="725"/>
                  </a:lnTo>
                  <a:lnTo>
                    <a:pt x="151" y="733"/>
                  </a:lnTo>
                  <a:lnTo>
                    <a:pt x="149" y="737"/>
                  </a:lnTo>
                  <a:lnTo>
                    <a:pt x="143" y="747"/>
                  </a:lnTo>
                  <a:lnTo>
                    <a:pt x="138" y="752"/>
                  </a:lnTo>
                  <a:lnTo>
                    <a:pt x="136" y="752"/>
                  </a:lnTo>
                  <a:lnTo>
                    <a:pt x="126" y="752"/>
                  </a:lnTo>
                  <a:lnTo>
                    <a:pt x="120" y="754"/>
                  </a:lnTo>
                  <a:lnTo>
                    <a:pt x="108" y="754"/>
                  </a:lnTo>
                  <a:lnTo>
                    <a:pt x="101" y="754"/>
                  </a:lnTo>
                  <a:lnTo>
                    <a:pt x="94" y="751"/>
                  </a:lnTo>
                  <a:lnTo>
                    <a:pt x="94" y="749"/>
                  </a:lnTo>
                  <a:lnTo>
                    <a:pt x="90" y="737"/>
                  </a:lnTo>
                  <a:lnTo>
                    <a:pt x="90" y="733"/>
                  </a:lnTo>
                  <a:lnTo>
                    <a:pt x="86" y="711"/>
                  </a:lnTo>
                  <a:lnTo>
                    <a:pt x="86" y="693"/>
                  </a:lnTo>
                  <a:lnTo>
                    <a:pt x="83" y="671"/>
                  </a:lnTo>
                  <a:lnTo>
                    <a:pt x="77" y="661"/>
                  </a:lnTo>
                  <a:lnTo>
                    <a:pt x="77" y="652"/>
                  </a:lnTo>
                  <a:lnTo>
                    <a:pt x="74" y="639"/>
                  </a:lnTo>
                  <a:lnTo>
                    <a:pt x="73" y="635"/>
                  </a:lnTo>
                  <a:lnTo>
                    <a:pt x="66" y="628"/>
                  </a:lnTo>
                  <a:lnTo>
                    <a:pt x="61" y="626"/>
                  </a:lnTo>
                  <a:lnTo>
                    <a:pt x="58" y="623"/>
                  </a:lnTo>
                  <a:lnTo>
                    <a:pt x="58" y="615"/>
                  </a:lnTo>
                  <a:lnTo>
                    <a:pt x="58" y="607"/>
                  </a:lnTo>
                  <a:lnTo>
                    <a:pt x="55" y="602"/>
                  </a:lnTo>
                  <a:lnTo>
                    <a:pt x="47" y="598"/>
                  </a:lnTo>
                  <a:lnTo>
                    <a:pt x="47" y="592"/>
                  </a:lnTo>
                  <a:lnTo>
                    <a:pt x="50" y="580"/>
                  </a:lnTo>
                  <a:lnTo>
                    <a:pt x="51" y="579"/>
                  </a:lnTo>
                  <a:lnTo>
                    <a:pt x="58" y="575"/>
                  </a:lnTo>
                  <a:lnTo>
                    <a:pt x="61" y="574"/>
                  </a:lnTo>
                  <a:lnTo>
                    <a:pt x="61" y="570"/>
                  </a:lnTo>
                  <a:lnTo>
                    <a:pt x="57" y="564"/>
                  </a:lnTo>
                  <a:lnTo>
                    <a:pt x="58" y="558"/>
                  </a:lnTo>
                  <a:lnTo>
                    <a:pt x="62" y="553"/>
                  </a:lnTo>
                  <a:lnTo>
                    <a:pt x="61" y="543"/>
                  </a:lnTo>
                  <a:lnTo>
                    <a:pt x="54" y="536"/>
                  </a:lnTo>
                  <a:lnTo>
                    <a:pt x="41" y="526"/>
                  </a:lnTo>
                  <a:lnTo>
                    <a:pt x="36" y="521"/>
                  </a:lnTo>
                  <a:lnTo>
                    <a:pt x="33" y="512"/>
                  </a:lnTo>
                  <a:lnTo>
                    <a:pt x="29" y="480"/>
                  </a:lnTo>
                  <a:lnTo>
                    <a:pt x="29" y="470"/>
                  </a:lnTo>
                  <a:lnTo>
                    <a:pt x="22" y="461"/>
                  </a:lnTo>
                  <a:lnTo>
                    <a:pt x="18" y="457"/>
                  </a:lnTo>
                  <a:lnTo>
                    <a:pt x="7" y="443"/>
                  </a:lnTo>
                  <a:lnTo>
                    <a:pt x="4" y="443"/>
                  </a:lnTo>
                  <a:lnTo>
                    <a:pt x="2" y="439"/>
                  </a:lnTo>
                  <a:lnTo>
                    <a:pt x="0" y="437"/>
                  </a:lnTo>
                  <a:lnTo>
                    <a:pt x="1" y="431"/>
                  </a:lnTo>
                  <a:lnTo>
                    <a:pt x="12" y="412"/>
                  </a:lnTo>
                  <a:lnTo>
                    <a:pt x="23" y="400"/>
                  </a:lnTo>
                  <a:lnTo>
                    <a:pt x="35" y="383"/>
                  </a:lnTo>
                  <a:lnTo>
                    <a:pt x="36" y="373"/>
                  </a:lnTo>
                  <a:lnTo>
                    <a:pt x="35" y="370"/>
                  </a:lnTo>
                  <a:lnTo>
                    <a:pt x="29" y="365"/>
                  </a:lnTo>
                  <a:lnTo>
                    <a:pt x="24" y="362"/>
                  </a:lnTo>
                  <a:lnTo>
                    <a:pt x="20" y="357"/>
                  </a:lnTo>
                  <a:lnTo>
                    <a:pt x="18" y="356"/>
                  </a:lnTo>
                  <a:lnTo>
                    <a:pt x="17" y="350"/>
                  </a:lnTo>
                  <a:lnTo>
                    <a:pt x="15" y="342"/>
                  </a:lnTo>
                  <a:lnTo>
                    <a:pt x="17" y="328"/>
                  </a:lnTo>
                  <a:lnTo>
                    <a:pt x="22" y="319"/>
                  </a:lnTo>
                  <a:lnTo>
                    <a:pt x="27" y="316"/>
                  </a:lnTo>
                  <a:lnTo>
                    <a:pt x="29" y="308"/>
                  </a:lnTo>
                  <a:lnTo>
                    <a:pt x="29" y="303"/>
                  </a:lnTo>
                  <a:lnTo>
                    <a:pt x="27" y="297"/>
                  </a:lnTo>
                  <a:lnTo>
                    <a:pt x="18" y="286"/>
                  </a:lnTo>
                  <a:lnTo>
                    <a:pt x="18" y="283"/>
                  </a:lnTo>
                  <a:lnTo>
                    <a:pt x="22" y="276"/>
                  </a:lnTo>
                  <a:lnTo>
                    <a:pt x="35" y="270"/>
                  </a:lnTo>
                  <a:lnTo>
                    <a:pt x="36" y="268"/>
                  </a:lnTo>
                  <a:lnTo>
                    <a:pt x="36" y="249"/>
                  </a:lnTo>
                  <a:lnTo>
                    <a:pt x="33" y="231"/>
                  </a:lnTo>
                  <a:lnTo>
                    <a:pt x="33" y="220"/>
                  </a:lnTo>
                  <a:lnTo>
                    <a:pt x="35" y="201"/>
                  </a:lnTo>
                  <a:lnTo>
                    <a:pt x="35" y="177"/>
                  </a:lnTo>
                  <a:lnTo>
                    <a:pt x="40" y="166"/>
                  </a:lnTo>
                  <a:lnTo>
                    <a:pt x="47" y="157"/>
                  </a:lnTo>
                  <a:lnTo>
                    <a:pt x="50" y="155"/>
                  </a:lnTo>
                  <a:lnTo>
                    <a:pt x="50" y="152"/>
                  </a:lnTo>
                  <a:lnTo>
                    <a:pt x="35" y="129"/>
                  </a:lnTo>
                  <a:lnTo>
                    <a:pt x="1" y="70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93" name="Freeform 252">
              <a:extLst>
                <a:ext uri="{FF2B5EF4-FFF2-40B4-BE49-F238E27FC236}">
                  <a16:creationId xmlns:a16="http://schemas.microsoft.com/office/drawing/2014/main" id="{D858E4F6-F9DC-E140-A775-7D401D20B297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874" y="2831"/>
              <a:ext cx="59" cy="63"/>
            </a:xfrm>
            <a:custGeom>
              <a:avLst/>
              <a:gdLst/>
              <a:ahLst/>
              <a:cxnLst>
                <a:cxn ang="0">
                  <a:pos x="2" y="252"/>
                </a:cxn>
                <a:cxn ang="0">
                  <a:pos x="26" y="272"/>
                </a:cxn>
                <a:cxn ang="0">
                  <a:pos x="56" y="283"/>
                </a:cxn>
                <a:cxn ang="0">
                  <a:pos x="91" y="297"/>
                </a:cxn>
                <a:cxn ang="0">
                  <a:pos x="115" y="304"/>
                </a:cxn>
                <a:cxn ang="0">
                  <a:pos x="129" y="310"/>
                </a:cxn>
                <a:cxn ang="0">
                  <a:pos x="162" y="307"/>
                </a:cxn>
                <a:cxn ang="0">
                  <a:pos x="197" y="314"/>
                </a:cxn>
                <a:cxn ang="0">
                  <a:pos x="225" y="303"/>
                </a:cxn>
                <a:cxn ang="0">
                  <a:pos x="246" y="283"/>
                </a:cxn>
                <a:cxn ang="0">
                  <a:pos x="253" y="272"/>
                </a:cxn>
                <a:cxn ang="0">
                  <a:pos x="268" y="253"/>
                </a:cxn>
                <a:cxn ang="0">
                  <a:pos x="276" y="236"/>
                </a:cxn>
                <a:cxn ang="0">
                  <a:pos x="271" y="229"/>
                </a:cxn>
                <a:cxn ang="0">
                  <a:pos x="274" y="199"/>
                </a:cxn>
                <a:cxn ang="0">
                  <a:pos x="281" y="184"/>
                </a:cxn>
                <a:cxn ang="0">
                  <a:pos x="286" y="175"/>
                </a:cxn>
                <a:cxn ang="0">
                  <a:pos x="292" y="172"/>
                </a:cxn>
                <a:cxn ang="0">
                  <a:pos x="267" y="148"/>
                </a:cxn>
                <a:cxn ang="0">
                  <a:pos x="260" y="126"/>
                </a:cxn>
                <a:cxn ang="0">
                  <a:pos x="242" y="113"/>
                </a:cxn>
                <a:cxn ang="0">
                  <a:pos x="228" y="108"/>
                </a:cxn>
                <a:cxn ang="0">
                  <a:pos x="215" y="91"/>
                </a:cxn>
                <a:cxn ang="0">
                  <a:pos x="200" y="86"/>
                </a:cxn>
                <a:cxn ang="0">
                  <a:pos x="185" y="77"/>
                </a:cxn>
                <a:cxn ang="0">
                  <a:pos x="178" y="73"/>
                </a:cxn>
                <a:cxn ang="0">
                  <a:pos x="166" y="55"/>
                </a:cxn>
                <a:cxn ang="0">
                  <a:pos x="160" y="48"/>
                </a:cxn>
                <a:cxn ang="0">
                  <a:pos x="142" y="60"/>
                </a:cxn>
                <a:cxn ang="0">
                  <a:pos x="133" y="50"/>
                </a:cxn>
                <a:cxn ang="0">
                  <a:pos x="119" y="27"/>
                </a:cxn>
                <a:cxn ang="0">
                  <a:pos x="103" y="12"/>
                </a:cxn>
                <a:cxn ang="0">
                  <a:pos x="85" y="0"/>
                </a:cxn>
                <a:cxn ang="0">
                  <a:pos x="75" y="2"/>
                </a:cxn>
                <a:cxn ang="0">
                  <a:pos x="64" y="12"/>
                </a:cxn>
                <a:cxn ang="0">
                  <a:pos x="44" y="16"/>
                </a:cxn>
                <a:cxn ang="0">
                  <a:pos x="33" y="27"/>
                </a:cxn>
                <a:cxn ang="0">
                  <a:pos x="31" y="72"/>
                </a:cxn>
                <a:cxn ang="0">
                  <a:pos x="29" y="97"/>
                </a:cxn>
                <a:cxn ang="0">
                  <a:pos x="20" y="172"/>
                </a:cxn>
                <a:cxn ang="0">
                  <a:pos x="16" y="188"/>
                </a:cxn>
                <a:cxn ang="0">
                  <a:pos x="5" y="210"/>
                </a:cxn>
                <a:cxn ang="0">
                  <a:pos x="0" y="252"/>
                </a:cxn>
              </a:cxnLst>
              <a:rect l="0" t="0" r="r" b="b"/>
              <a:pathLst>
                <a:path w="292" h="314">
                  <a:moveTo>
                    <a:pt x="0" y="252"/>
                  </a:moveTo>
                  <a:lnTo>
                    <a:pt x="2" y="252"/>
                  </a:lnTo>
                  <a:lnTo>
                    <a:pt x="9" y="253"/>
                  </a:lnTo>
                  <a:lnTo>
                    <a:pt x="26" y="272"/>
                  </a:lnTo>
                  <a:lnTo>
                    <a:pt x="29" y="281"/>
                  </a:lnTo>
                  <a:lnTo>
                    <a:pt x="56" y="283"/>
                  </a:lnTo>
                  <a:lnTo>
                    <a:pt x="66" y="283"/>
                  </a:lnTo>
                  <a:lnTo>
                    <a:pt x="91" y="297"/>
                  </a:lnTo>
                  <a:lnTo>
                    <a:pt x="104" y="302"/>
                  </a:lnTo>
                  <a:lnTo>
                    <a:pt x="115" y="304"/>
                  </a:lnTo>
                  <a:lnTo>
                    <a:pt x="123" y="309"/>
                  </a:lnTo>
                  <a:lnTo>
                    <a:pt x="129" y="310"/>
                  </a:lnTo>
                  <a:lnTo>
                    <a:pt x="149" y="307"/>
                  </a:lnTo>
                  <a:lnTo>
                    <a:pt x="162" y="307"/>
                  </a:lnTo>
                  <a:lnTo>
                    <a:pt x="183" y="310"/>
                  </a:lnTo>
                  <a:lnTo>
                    <a:pt x="197" y="314"/>
                  </a:lnTo>
                  <a:lnTo>
                    <a:pt x="212" y="309"/>
                  </a:lnTo>
                  <a:lnTo>
                    <a:pt x="225" y="303"/>
                  </a:lnTo>
                  <a:lnTo>
                    <a:pt x="236" y="295"/>
                  </a:lnTo>
                  <a:lnTo>
                    <a:pt x="246" y="283"/>
                  </a:lnTo>
                  <a:lnTo>
                    <a:pt x="249" y="281"/>
                  </a:lnTo>
                  <a:lnTo>
                    <a:pt x="253" y="272"/>
                  </a:lnTo>
                  <a:lnTo>
                    <a:pt x="260" y="265"/>
                  </a:lnTo>
                  <a:lnTo>
                    <a:pt x="268" y="253"/>
                  </a:lnTo>
                  <a:lnTo>
                    <a:pt x="271" y="240"/>
                  </a:lnTo>
                  <a:lnTo>
                    <a:pt x="276" y="236"/>
                  </a:lnTo>
                  <a:lnTo>
                    <a:pt x="273" y="231"/>
                  </a:lnTo>
                  <a:lnTo>
                    <a:pt x="271" y="229"/>
                  </a:lnTo>
                  <a:lnTo>
                    <a:pt x="274" y="215"/>
                  </a:lnTo>
                  <a:lnTo>
                    <a:pt x="274" y="199"/>
                  </a:lnTo>
                  <a:lnTo>
                    <a:pt x="276" y="191"/>
                  </a:lnTo>
                  <a:lnTo>
                    <a:pt x="281" y="184"/>
                  </a:lnTo>
                  <a:lnTo>
                    <a:pt x="284" y="183"/>
                  </a:lnTo>
                  <a:lnTo>
                    <a:pt x="286" y="175"/>
                  </a:lnTo>
                  <a:lnTo>
                    <a:pt x="291" y="174"/>
                  </a:lnTo>
                  <a:lnTo>
                    <a:pt x="292" y="172"/>
                  </a:lnTo>
                  <a:lnTo>
                    <a:pt x="287" y="163"/>
                  </a:lnTo>
                  <a:lnTo>
                    <a:pt x="267" y="148"/>
                  </a:lnTo>
                  <a:lnTo>
                    <a:pt x="264" y="145"/>
                  </a:lnTo>
                  <a:lnTo>
                    <a:pt x="260" y="126"/>
                  </a:lnTo>
                  <a:lnTo>
                    <a:pt x="257" y="120"/>
                  </a:lnTo>
                  <a:lnTo>
                    <a:pt x="242" y="113"/>
                  </a:lnTo>
                  <a:lnTo>
                    <a:pt x="237" y="112"/>
                  </a:lnTo>
                  <a:lnTo>
                    <a:pt x="228" y="108"/>
                  </a:lnTo>
                  <a:lnTo>
                    <a:pt x="222" y="102"/>
                  </a:lnTo>
                  <a:lnTo>
                    <a:pt x="215" y="91"/>
                  </a:lnTo>
                  <a:lnTo>
                    <a:pt x="212" y="87"/>
                  </a:lnTo>
                  <a:lnTo>
                    <a:pt x="200" y="86"/>
                  </a:lnTo>
                  <a:lnTo>
                    <a:pt x="193" y="77"/>
                  </a:lnTo>
                  <a:lnTo>
                    <a:pt x="185" y="77"/>
                  </a:lnTo>
                  <a:lnTo>
                    <a:pt x="181" y="76"/>
                  </a:lnTo>
                  <a:lnTo>
                    <a:pt x="178" y="73"/>
                  </a:lnTo>
                  <a:lnTo>
                    <a:pt x="171" y="65"/>
                  </a:lnTo>
                  <a:lnTo>
                    <a:pt x="166" y="55"/>
                  </a:lnTo>
                  <a:lnTo>
                    <a:pt x="165" y="51"/>
                  </a:lnTo>
                  <a:lnTo>
                    <a:pt x="160" y="48"/>
                  </a:lnTo>
                  <a:lnTo>
                    <a:pt x="146" y="59"/>
                  </a:lnTo>
                  <a:lnTo>
                    <a:pt x="142" y="60"/>
                  </a:lnTo>
                  <a:lnTo>
                    <a:pt x="134" y="59"/>
                  </a:lnTo>
                  <a:lnTo>
                    <a:pt x="133" y="50"/>
                  </a:lnTo>
                  <a:lnTo>
                    <a:pt x="128" y="35"/>
                  </a:lnTo>
                  <a:lnTo>
                    <a:pt x="119" y="27"/>
                  </a:lnTo>
                  <a:lnTo>
                    <a:pt x="108" y="17"/>
                  </a:lnTo>
                  <a:lnTo>
                    <a:pt x="103" y="12"/>
                  </a:lnTo>
                  <a:lnTo>
                    <a:pt x="91" y="2"/>
                  </a:lnTo>
                  <a:lnTo>
                    <a:pt x="85" y="0"/>
                  </a:lnTo>
                  <a:lnTo>
                    <a:pt x="80" y="0"/>
                  </a:lnTo>
                  <a:lnTo>
                    <a:pt x="75" y="2"/>
                  </a:lnTo>
                  <a:lnTo>
                    <a:pt x="71" y="8"/>
                  </a:lnTo>
                  <a:lnTo>
                    <a:pt x="64" y="12"/>
                  </a:lnTo>
                  <a:lnTo>
                    <a:pt x="45" y="10"/>
                  </a:lnTo>
                  <a:lnTo>
                    <a:pt x="44" y="16"/>
                  </a:lnTo>
                  <a:lnTo>
                    <a:pt x="34" y="24"/>
                  </a:lnTo>
                  <a:lnTo>
                    <a:pt x="33" y="27"/>
                  </a:lnTo>
                  <a:lnTo>
                    <a:pt x="34" y="50"/>
                  </a:lnTo>
                  <a:lnTo>
                    <a:pt x="31" y="72"/>
                  </a:lnTo>
                  <a:lnTo>
                    <a:pt x="31" y="87"/>
                  </a:lnTo>
                  <a:lnTo>
                    <a:pt x="29" y="97"/>
                  </a:lnTo>
                  <a:lnTo>
                    <a:pt x="20" y="121"/>
                  </a:lnTo>
                  <a:lnTo>
                    <a:pt x="20" y="172"/>
                  </a:lnTo>
                  <a:lnTo>
                    <a:pt x="18" y="182"/>
                  </a:lnTo>
                  <a:lnTo>
                    <a:pt x="16" y="188"/>
                  </a:lnTo>
                  <a:lnTo>
                    <a:pt x="9" y="201"/>
                  </a:lnTo>
                  <a:lnTo>
                    <a:pt x="5" y="210"/>
                  </a:lnTo>
                  <a:lnTo>
                    <a:pt x="1" y="236"/>
                  </a:lnTo>
                  <a:lnTo>
                    <a:pt x="0" y="252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94" name="Freeform 253">
              <a:extLst>
                <a:ext uri="{FF2B5EF4-FFF2-40B4-BE49-F238E27FC236}">
                  <a16:creationId xmlns:a16="http://schemas.microsoft.com/office/drawing/2014/main" id="{00A21846-CAC5-ED4D-B8C5-236910F538C8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844" y="2396"/>
              <a:ext cx="53" cy="77"/>
            </a:xfrm>
            <a:custGeom>
              <a:avLst/>
              <a:gdLst/>
              <a:ahLst/>
              <a:cxnLst>
                <a:cxn ang="0">
                  <a:pos x="89" y="0"/>
                </a:cxn>
                <a:cxn ang="0">
                  <a:pos x="141" y="41"/>
                </a:cxn>
                <a:cxn ang="0">
                  <a:pos x="152" y="83"/>
                </a:cxn>
                <a:cxn ang="0">
                  <a:pos x="172" y="84"/>
                </a:cxn>
                <a:cxn ang="0">
                  <a:pos x="195" y="94"/>
                </a:cxn>
                <a:cxn ang="0">
                  <a:pos x="211" y="112"/>
                </a:cxn>
                <a:cxn ang="0">
                  <a:pos x="232" y="139"/>
                </a:cxn>
                <a:cxn ang="0">
                  <a:pos x="217" y="159"/>
                </a:cxn>
                <a:cxn ang="0">
                  <a:pos x="220" y="165"/>
                </a:cxn>
                <a:cxn ang="0">
                  <a:pos x="212" y="182"/>
                </a:cxn>
                <a:cxn ang="0">
                  <a:pos x="189" y="186"/>
                </a:cxn>
                <a:cxn ang="0">
                  <a:pos x="183" y="193"/>
                </a:cxn>
                <a:cxn ang="0">
                  <a:pos x="174" y="228"/>
                </a:cxn>
                <a:cxn ang="0">
                  <a:pos x="189" y="255"/>
                </a:cxn>
                <a:cxn ang="0">
                  <a:pos x="200" y="268"/>
                </a:cxn>
                <a:cxn ang="0">
                  <a:pos x="217" y="273"/>
                </a:cxn>
                <a:cxn ang="0">
                  <a:pos x="226" y="289"/>
                </a:cxn>
                <a:cxn ang="0">
                  <a:pos x="233" y="311"/>
                </a:cxn>
                <a:cxn ang="0">
                  <a:pos x="263" y="347"/>
                </a:cxn>
                <a:cxn ang="0">
                  <a:pos x="254" y="350"/>
                </a:cxn>
                <a:cxn ang="0">
                  <a:pos x="233" y="348"/>
                </a:cxn>
                <a:cxn ang="0">
                  <a:pos x="213" y="353"/>
                </a:cxn>
                <a:cxn ang="0">
                  <a:pos x="183" y="366"/>
                </a:cxn>
                <a:cxn ang="0">
                  <a:pos x="158" y="374"/>
                </a:cxn>
                <a:cxn ang="0">
                  <a:pos x="134" y="386"/>
                </a:cxn>
                <a:cxn ang="0">
                  <a:pos x="102" y="369"/>
                </a:cxn>
                <a:cxn ang="0">
                  <a:pos x="91" y="357"/>
                </a:cxn>
                <a:cxn ang="0">
                  <a:pos x="89" y="332"/>
                </a:cxn>
                <a:cxn ang="0">
                  <a:pos x="77" y="288"/>
                </a:cxn>
                <a:cxn ang="0">
                  <a:pos x="86" y="257"/>
                </a:cxn>
                <a:cxn ang="0">
                  <a:pos x="95" y="234"/>
                </a:cxn>
                <a:cxn ang="0">
                  <a:pos x="79" y="209"/>
                </a:cxn>
                <a:cxn ang="0">
                  <a:pos x="72" y="193"/>
                </a:cxn>
                <a:cxn ang="0">
                  <a:pos x="67" y="171"/>
                </a:cxn>
                <a:cxn ang="0">
                  <a:pos x="37" y="174"/>
                </a:cxn>
                <a:cxn ang="0">
                  <a:pos x="27" y="163"/>
                </a:cxn>
                <a:cxn ang="0">
                  <a:pos x="0" y="128"/>
                </a:cxn>
                <a:cxn ang="0">
                  <a:pos x="1" y="121"/>
                </a:cxn>
                <a:cxn ang="0">
                  <a:pos x="11" y="91"/>
                </a:cxn>
                <a:cxn ang="0">
                  <a:pos x="40" y="75"/>
                </a:cxn>
                <a:cxn ang="0">
                  <a:pos x="38" y="64"/>
                </a:cxn>
                <a:cxn ang="0">
                  <a:pos x="24" y="52"/>
                </a:cxn>
                <a:cxn ang="0">
                  <a:pos x="29" y="35"/>
                </a:cxn>
                <a:cxn ang="0">
                  <a:pos x="46" y="26"/>
                </a:cxn>
                <a:cxn ang="0">
                  <a:pos x="72" y="13"/>
                </a:cxn>
                <a:cxn ang="0">
                  <a:pos x="81" y="2"/>
                </a:cxn>
              </a:cxnLst>
              <a:rect l="0" t="0" r="r" b="b"/>
              <a:pathLst>
                <a:path w="265" h="386">
                  <a:moveTo>
                    <a:pt x="81" y="2"/>
                  </a:moveTo>
                  <a:lnTo>
                    <a:pt x="87" y="3"/>
                  </a:lnTo>
                  <a:lnTo>
                    <a:pt x="89" y="0"/>
                  </a:lnTo>
                  <a:lnTo>
                    <a:pt x="94" y="0"/>
                  </a:lnTo>
                  <a:lnTo>
                    <a:pt x="108" y="10"/>
                  </a:lnTo>
                  <a:lnTo>
                    <a:pt x="141" y="41"/>
                  </a:lnTo>
                  <a:lnTo>
                    <a:pt x="150" y="53"/>
                  </a:lnTo>
                  <a:lnTo>
                    <a:pt x="151" y="59"/>
                  </a:lnTo>
                  <a:lnTo>
                    <a:pt x="152" y="83"/>
                  </a:lnTo>
                  <a:lnTo>
                    <a:pt x="156" y="84"/>
                  </a:lnTo>
                  <a:lnTo>
                    <a:pt x="162" y="84"/>
                  </a:lnTo>
                  <a:lnTo>
                    <a:pt x="172" y="84"/>
                  </a:lnTo>
                  <a:lnTo>
                    <a:pt x="179" y="85"/>
                  </a:lnTo>
                  <a:lnTo>
                    <a:pt x="183" y="88"/>
                  </a:lnTo>
                  <a:lnTo>
                    <a:pt x="195" y="94"/>
                  </a:lnTo>
                  <a:lnTo>
                    <a:pt x="197" y="96"/>
                  </a:lnTo>
                  <a:lnTo>
                    <a:pt x="202" y="104"/>
                  </a:lnTo>
                  <a:lnTo>
                    <a:pt x="211" y="112"/>
                  </a:lnTo>
                  <a:lnTo>
                    <a:pt x="222" y="120"/>
                  </a:lnTo>
                  <a:lnTo>
                    <a:pt x="228" y="136"/>
                  </a:lnTo>
                  <a:lnTo>
                    <a:pt x="232" y="139"/>
                  </a:lnTo>
                  <a:lnTo>
                    <a:pt x="231" y="142"/>
                  </a:lnTo>
                  <a:lnTo>
                    <a:pt x="224" y="148"/>
                  </a:lnTo>
                  <a:lnTo>
                    <a:pt x="217" y="159"/>
                  </a:lnTo>
                  <a:lnTo>
                    <a:pt x="216" y="163"/>
                  </a:lnTo>
                  <a:lnTo>
                    <a:pt x="218" y="165"/>
                  </a:lnTo>
                  <a:lnTo>
                    <a:pt x="220" y="165"/>
                  </a:lnTo>
                  <a:lnTo>
                    <a:pt x="220" y="172"/>
                  </a:lnTo>
                  <a:lnTo>
                    <a:pt x="213" y="179"/>
                  </a:lnTo>
                  <a:lnTo>
                    <a:pt x="212" y="182"/>
                  </a:lnTo>
                  <a:lnTo>
                    <a:pt x="205" y="183"/>
                  </a:lnTo>
                  <a:lnTo>
                    <a:pt x="196" y="183"/>
                  </a:lnTo>
                  <a:lnTo>
                    <a:pt x="189" y="186"/>
                  </a:lnTo>
                  <a:lnTo>
                    <a:pt x="185" y="188"/>
                  </a:lnTo>
                  <a:lnTo>
                    <a:pt x="184" y="191"/>
                  </a:lnTo>
                  <a:lnTo>
                    <a:pt x="183" y="193"/>
                  </a:lnTo>
                  <a:lnTo>
                    <a:pt x="181" y="208"/>
                  </a:lnTo>
                  <a:lnTo>
                    <a:pt x="178" y="217"/>
                  </a:lnTo>
                  <a:lnTo>
                    <a:pt x="174" y="228"/>
                  </a:lnTo>
                  <a:lnTo>
                    <a:pt x="174" y="234"/>
                  </a:lnTo>
                  <a:lnTo>
                    <a:pt x="180" y="240"/>
                  </a:lnTo>
                  <a:lnTo>
                    <a:pt x="189" y="255"/>
                  </a:lnTo>
                  <a:lnTo>
                    <a:pt x="191" y="256"/>
                  </a:lnTo>
                  <a:lnTo>
                    <a:pt x="200" y="263"/>
                  </a:lnTo>
                  <a:lnTo>
                    <a:pt x="200" y="268"/>
                  </a:lnTo>
                  <a:lnTo>
                    <a:pt x="204" y="272"/>
                  </a:lnTo>
                  <a:lnTo>
                    <a:pt x="205" y="273"/>
                  </a:lnTo>
                  <a:lnTo>
                    <a:pt x="217" y="273"/>
                  </a:lnTo>
                  <a:lnTo>
                    <a:pt x="220" y="276"/>
                  </a:lnTo>
                  <a:lnTo>
                    <a:pt x="221" y="284"/>
                  </a:lnTo>
                  <a:lnTo>
                    <a:pt x="226" y="289"/>
                  </a:lnTo>
                  <a:lnTo>
                    <a:pt x="226" y="299"/>
                  </a:lnTo>
                  <a:lnTo>
                    <a:pt x="232" y="305"/>
                  </a:lnTo>
                  <a:lnTo>
                    <a:pt x="233" y="311"/>
                  </a:lnTo>
                  <a:lnTo>
                    <a:pt x="239" y="321"/>
                  </a:lnTo>
                  <a:lnTo>
                    <a:pt x="253" y="338"/>
                  </a:lnTo>
                  <a:lnTo>
                    <a:pt x="263" y="347"/>
                  </a:lnTo>
                  <a:lnTo>
                    <a:pt x="265" y="347"/>
                  </a:lnTo>
                  <a:lnTo>
                    <a:pt x="265" y="349"/>
                  </a:lnTo>
                  <a:lnTo>
                    <a:pt x="254" y="350"/>
                  </a:lnTo>
                  <a:lnTo>
                    <a:pt x="240" y="352"/>
                  </a:lnTo>
                  <a:lnTo>
                    <a:pt x="234" y="349"/>
                  </a:lnTo>
                  <a:lnTo>
                    <a:pt x="233" y="348"/>
                  </a:lnTo>
                  <a:lnTo>
                    <a:pt x="229" y="347"/>
                  </a:lnTo>
                  <a:lnTo>
                    <a:pt x="224" y="347"/>
                  </a:lnTo>
                  <a:lnTo>
                    <a:pt x="213" y="353"/>
                  </a:lnTo>
                  <a:lnTo>
                    <a:pt x="205" y="363"/>
                  </a:lnTo>
                  <a:lnTo>
                    <a:pt x="191" y="363"/>
                  </a:lnTo>
                  <a:lnTo>
                    <a:pt x="183" y="366"/>
                  </a:lnTo>
                  <a:lnTo>
                    <a:pt x="178" y="371"/>
                  </a:lnTo>
                  <a:lnTo>
                    <a:pt x="167" y="371"/>
                  </a:lnTo>
                  <a:lnTo>
                    <a:pt x="158" y="374"/>
                  </a:lnTo>
                  <a:lnTo>
                    <a:pt x="152" y="384"/>
                  </a:lnTo>
                  <a:lnTo>
                    <a:pt x="147" y="386"/>
                  </a:lnTo>
                  <a:lnTo>
                    <a:pt x="134" y="386"/>
                  </a:lnTo>
                  <a:lnTo>
                    <a:pt x="124" y="384"/>
                  </a:lnTo>
                  <a:lnTo>
                    <a:pt x="108" y="374"/>
                  </a:lnTo>
                  <a:lnTo>
                    <a:pt x="102" y="369"/>
                  </a:lnTo>
                  <a:lnTo>
                    <a:pt x="98" y="363"/>
                  </a:lnTo>
                  <a:lnTo>
                    <a:pt x="95" y="362"/>
                  </a:lnTo>
                  <a:lnTo>
                    <a:pt x="91" y="357"/>
                  </a:lnTo>
                  <a:lnTo>
                    <a:pt x="89" y="354"/>
                  </a:lnTo>
                  <a:lnTo>
                    <a:pt x="91" y="341"/>
                  </a:lnTo>
                  <a:lnTo>
                    <a:pt x="89" y="332"/>
                  </a:lnTo>
                  <a:lnTo>
                    <a:pt x="78" y="322"/>
                  </a:lnTo>
                  <a:lnTo>
                    <a:pt x="77" y="319"/>
                  </a:lnTo>
                  <a:lnTo>
                    <a:pt x="77" y="288"/>
                  </a:lnTo>
                  <a:lnTo>
                    <a:pt x="83" y="274"/>
                  </a:lnTo>
                  <a:lnTo>
                    <a:pt x="86" y="267"/>
                  </a:lnTo>
                  <a:lnTo>
                    <a:pt x="86" y="257"/>
                  </a:lnTo>
                  <a:lnTo>
                    <a:pt x="95" y="244"/>
                  </a:lnTo>
                  <a:lnTo>
                    <a:pt x="97" y="241"/>
                  </a:lnTo>
                  <a:lnTo>
                    <a:pt x="95" y="234"/>
                  </a:lnTo>
                  <a:lnTo>
                    <a:pt x="91" y="228"/>
                  </a:lnTo>
                  <a:lnTo>
                    <a:pt x="91" y="213"/>
                  </a:lnTo>
                  <a:lnTo>
                    <a:pt x="79" y="209"/>
                  </a:lnTo>
                  <a:lnTo>
                    <a:pt x="77" y="208"/>
                  </a:lnTo>
                  <a:lnTo>
                    <a:pt x="68" y="207"/>
                  </a:lnTo>
                  <a:lnTo>
                    <a:pt x="72" y="193"/>
                  </a:lnTo>
                  <a:lnTo>
                    <a:pt x="72" y="186"/>
                  </a:lnTo>
                  <a:lnTo>
                    <a:pt x="72" y="180"/>
                  </a:lnTo>
                  <a:lnTo>
                    <a:pt x="67" y="171"/>
                  </a:lnTo>
                  <a:lnTo>
                    <a:pt x="59" y="171"/>
                  </a:lnTo>
                  <a:lnTo>
                    <a:pt x="46" y="175"/>
                  </a:lnTo>
                  <a:lnTo>
                    <a:pt x="37" y="174"/>
                  </a:lnTo>
                  <a:lnTo>
                    <a:pt x="37" y="171"/>
                  </a:lnTo>
                  <a:lnTo>
                    <a:pt x="33" y="169"/>
                  </a:lnTo>
                  <a:lnTo>
                    <a:pt x="27" y="163"/>
                  </a:lnTo>
                  <a:lnTo>
                    <a:pt x="23" y="155"/>
                  </a:lnTo>
                  <a:lnTo>
                    <a:pt x="12" y="144"/>
                  </a:lnTo>
                  <a:lnTo>
                    <a:pt x="0" y="128"/>
                  </a:lnTo>
                  <a:lnTo>
                    <a:pt x="0" y="126"/>
                  </a:lnTo>
                  <a:lnTo>
                    <a:pt x="0" y="122"/>
                  </a:lnTo>
                  <a:lnTo>
                    <a:pt x="1" y="121"/>
                  </a:lnTo>
                  <a:lnTo>
                    <a:pt x="7" y="112"/>
                  </a:lnTo>
                  <a:lnTo>
                    <a:pt x="11" y="106"/>
                  </a:lnTo>
                  <a:lnTo>
                    <a:pt x="11" y="91"/>
                  </a:lnTo>
                  <a:lnTo>
                    <a:pt x="12" y="89"/>
                  </a:lnTo>
                  <a:lnTo>
                    <a:pt x="29" y="83"/>
                  </a:lnTo>
                  <a:lnTo>
                    <a:pt x="40" y="75"/>
                  </a:lnTo>
                  <a:lnTo>
                    <a:pt x="45" y="69"/>
                  </a:lnTo>
                  <a:lnTo>
                    <a:pt x="40" y="64"/>
                  </a:lnTo>
                  <a:lnTo>
                    <a:pt x="38" y="64"/>
                  </a:lnTo>
                  <a:lnTo>
                    <a:pt x="32" y="66"/>
                  </a:lnTo>
                  <a:lnTo>
                    <a:pt x="27" y="64"/>
                  </a:lnTo>
                  <a:lnTo>
                    <a:pt x="24" y="52"/>
                  </a:lnTo>
                  <a:lnTo>
                    <a:pt x="24" y="43"/>
                  </a:lnTo>
                  <a:lnTo>
                    <a:pt x="27" y="37"/>
                  </a:lnTo>
                  <a:lnTo>
                    <a:pt x="29" y="35"/>
                  </a:lnTo>
                  <a:lnTo>
                    <a:pt x="40" y="32"/>
                  </a:lnTo>
                  <a:lnTo>
                    <a:pt x="43" y="30"/>
                  </a:lnTo>
                  <a:lnTo>
                    <a:pt x="46" y="26"/>
                  </a:lnTo>
                  <a:lnTo>
                    <a:pt x="62" y="19"/>
                  </a:lnTo>
                  <a:lnTo>
                    <a:pt x="66" y="16"/>
                  </a:lnTo>
                  <a:lnTo>
                    <a:pt x="72" y="13"/>
                  </a:lnTo>
                  <a:lnTo>
                    <a:pt x="77" y="13"/>
                  </a:lnTo>
                  <a:lnTo>
                    <a:pt x="81" y="10"/>
                  </a:lnTo>
                  <a:lnTo>
                    <a:pt x="81" y="2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95" name="Freeform 254">
              <a:extLst>
                <a:ext uri="{FF2B5EF4-FFF2-40B4-BE49-F238E27FC236}">
                  <a16:creationId xmlns:a16="http://schemas.microsoft.com/office/drawing/2014/main" id="{F9E9DDCD-2AE9-CF4F-AED8-06AD52F1EDD3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919" y="2425"/>
              <a:ext cx="32" cy="40"/>
            </a:xfrm>
            <a:custGeom>
              <a:avLst/>
              <a:gdLst/>
              <a:ahLst/>
              <a:cxnLst>
                <a:cxn ang="0">
                  <a:pos x="0" y="182"/>
                </a:cxn>
                <a:cxn ang="0">
                  <a:pos x="13" y="169"/>
                </a:cxn>
                <a:cxn ang="0">
                  <a:pos x="15" y="166"/>
                </a:cxn>
                <a:cxn ang="0">
                  <a:pos x="17" y="147"/>
                </a:cxn>
                <a:cxn ang="0">
                  <a:pos x="22" y="125"/>
                </a:cxn>
                <a:cxn ang="0">
                  <a:pos x="23" y="110"/>
                </a:cxn>
                <a:cxn ang="0">
                  <a:pos x="18" y="102"/>
                </a:cxn>
                <a:cxn ang="0">
                  <a:pos x="17" y="101"/>
                </a:cxn>
                <a:cxn ang="0">
                  <a:pos x="17" y="99"/>
                </a:cxn>
                <a:cxn ang="0">
                  <a:pos x="8" y="86"/>
                </a:cxn>
                <a:cxn ang="0">
                  <a:pos x="5" y="75"/>
                </a:cxn>
                <a:cxn ang="0">
                  <a:pos x="3" y="56"/>
                </a:cxn>
                <a:cxn ang="0">
                  <a:pos x="3" y="34"/>
                </a:cxn>
                <a:cxn ang="0">
                  <a:pos x="7" y="24"/>
                </a:cxn>
                <a:cxn ang="0">
                  <a:pos x="15" y="18"/>
                </a:cxn>
                <a:cxn ang="0">
                  <a:pos x="19" y="12"/>
                </a:cxn>
                <a:cxn ang="0">
                  <a:pos x="19" y="10"/>
                </a:cxn>
                <a:cxn ang="0">
                  <a:pos x="22" y="7"/>
                </a:cxn>
                <a:cxn ang="0">
                  <a:pos x="28" y="5"/>
                </a:cxn>
                <a:cxn ang="0">
                  <a:pos x="32" y="1"/>
                </a:cxn>
                <a:cxn ang="0">
                  <a:pos x="35" y="0"/>
                </a:cxn>
                <a:cxn ang="0">
                  <a:pos x="49" y="8"/>
                </a:cxn>
                <a:cxn ang="0">
                  <a:pos x="61" y="13"/>
                </a:cxn>
                <a:cxn ang="0">
                  <a:pos x="73" y="19"/>
                </a:cxn>
                <a:cxn ang="0">
                  <a:pos x="85" y="21"/>
                </a:cxn>
                <a:cxn ang="0">
                  <a:pos x="98" y="28"/>
                </a:cxn>
                <a:cxn ang="0">
                  <a:pos x="113" y="39"/>
                </a:cxn>
                <a:cxn ang="0">
                  <a:pos x="116" y="40"/>
                </a:cxn>
                <a:cxn ang="0">
                  <a:pos x="130" y="53"/>
                </a:cxn>
                <a:cxn ang="0">
                  <a:pos x="135" y="59"/>
                </a:cxn>
                <a:cxn ang="0">
                  <a:pos x="146" y="65"/>
                </a:cxn>
                <a:cxn ang="0">
                  <a:pos x="156" y="75"/>
                </a:cxn>
                <a:cxn ang="0">
                  <a:pos x="156" y="86"/>
                </a:cxn>
                <a:cxn ang="0">
                  <a:pos x="157" y="86"/>
                </a:cxn>
                <a:cxn ang="0">
                  <a:pos x="144" y="99"/>
                </a:cxn>
                <a:cxn ang="0">
                  <a:pos x="141" y="107"/>
                </a:cxn>
                <a:cxn ang="0">
                  <a:pos x="128" y="125"/>
                </a:cxn>
                <a:cxn ang="0">
                  <a:pos x="118" y="137"/>
                </a:cxn>
                <a:cxn ang="0">
                  <a:pos x="114" y="144"/>
                </a:cxn>
                <a:cxn ang="0">
                  <a:pos x="105" y="166"/>
                </a:cxn>
                <a:cxn ang="0">
                  <a:pos x="78" y="190"/>
                </a:cxn>
                <a:cxn ang="0">
                  <a:pos x="76" y="193"/>
                </a:cxn>
                <a:cxn ang="0">
                  <a:pos x="71" y="195"/>
                </a:cxn>
                <a:cxn ang="0">
                  <a:pos x="61" y="195"/>
                </a:cxn>
                <a:cxn ang="0">
                  <a:pos x="54" y="191"/>
                </a:cxn>
                <a:cxn ang="0">
                  <a:pos x="48" y="191"/>
                </a:cxn>
                <a:cxn ang="0">
                  <a:pos x="44" y="193"/>
                </a:cxn>
                <a:cxn ang="0">
                  <a:pos x="28" y="200"/>
                </a:cxn>
                <a:cxn ang="0">
                  <a:pos x="22" y="200"/>
                </a:cxn>
                <a:cxn ang="0">
                  <a:pos x="19" y="199"/>
                </a:cxn>
                <a:cxn ang="0">
                  <a:pos x="10" y="193"/>
                </a:cxn>
                <a:cxn ang="0">
                  <a:pos x="0" y="182"/>
                </a:cxn>
              </a:cxnLst>
              <a:rect l="0" t="0" r="r" b="b"/>
              <a:pathLst>
                <a:path w="157" h="200">
                  <a:moveTo>
                    <a:pt x="0" y="182"/>
                  </a:moveTo>
                  <a:lnTo>
                    <a:pt x="13" y="169"/>
                  </a:lnTo>
                  <a:lnTo>
                    <a:pt x="15" y="166"/>
                  </a:lnTo>
                  <a:lnTo>
                    <a:pt x="17" y="147"/>
                  </a:lnTo>
                  <a:lnTo>
                    <a:pt x="22" y="125"/>
                  </a:lnTo>
                  <a:lnTo>
                    <a:pt x="23" y="110"/>
                  </a:lnTo>
                  <a:lnTo>
                    <a:pt x="18" y="102"/>
                  </a:lnTo>
                  <a:lnTo>
                    <a:pt x="17" y="101"/>
                  </a:lnTo>
                  <a:lnTo>
                    <a:pt x="17" y="99"/>
                  </a:lnTo>
                  <a:lnTo>
                    <a:pt x="8" y="86"/>
                  </a:lnTo>
                  <a:lnTo>
                    <a:pt x="5" y="75"/>
                  </a:lnTo>
                  <a:lnTo>
                    <a:pt x="3" y="56"/>
                  </a:lnTo>
                  <a:lnTo>
                    <a:pt x="3" y="34"/>
                  </a:lnTo>
                  <a:lnTo>
                    <a:pt x="7" y="24"/>
                  </a:lnTo>
                  <a:lnTo>
                    <a:pt x="15" y="18"/>
                  </a:lnTo>
                  <a:lnTo>
                    <a:pt x="19" y="12"/>
                  </a:lnTo>
                  <a:lnTo>
                    <a:pt x="19" y="10"/>
                  </a:lnTo>
                  <a:lnTo>
                    <a:pt x="22" y="7"/>
                  </a:lnTo>
                  <a:lnTo>
                    <a:pt x="28" y="5"/>
                  </a:lnTo>
                  <a:lnTo>
                    <a:pt x="32" y="1"/>
                  </a:lnTo>
                  <a:lnTo>
                    <a:pt x="35" y="0"/>
                  </a:lnTo>
                  <a:lnTo>
                    <a:pt x="49" y="8"/>
                  </a:lnTo>
                  <a:lnTo>
                    <a:pt x="61" y="13"/>
                  </a:lnTo>
                  <a:lnTo>
                    <a:pt x="73" y="19"/>
                  </a:lnTo>
                  <a:lnTo>
                    <a:pt x="85" y="21"/>
                  </a:lnTo>
                  <a:lnTo>
                    <a:pt x="98" y="28"/>
                  </a:lnTo>
                  <a:lnTo>
                    <a:pt x="113" y="39"/>
                  </a:lnTo>
                  <a:lnTo>
                    <a:pt x="116" y="40"/>
                  </a:lnTo>
                  <a:lnTo>
                    <a:pt x="130" y="53"/>
                  </a:lnTo>
                  <a:lnTo>
                    <a:pt x="135" y="59"/>
                  </a:lnTo>
                  <a:lnTo>
                    <a:pt x="146" y="65"/>
                  </a:lnTo>
                  <a:lnTo>
                    <a:pt x="156" y="75"/>
                  </a:lnTo>
                  <a:lnTo>
                    <a:pt x="156" y="86"/>
                  </a:lnTo>
                  <a:lnTo>
                    <a:pt x="157" y="86"/>
                  </a:lnTo>
                  <a:lnTo>
                    <a:pt x="144" y="99"/>
                  </a:lnTo>
                  <a:lnTo>
                    <a:pt x="141" y="107"/>
                  </a:lnTo>
                  <a:lnTo>
                    <a:pt x="128" y="125"/>
                  </a:lnTo>
                  <a:lnTo>
                    <a:pt x="118" y="137"/>
                  </a:lnTo>
                  <a:lnTo>
                    <a:pt x="114" y="144"/>
                  </a:lnTo>
                  <a:lnTo>
                    <a:pt x="105" y="166"/>
                  </a:lnTo>
                  <a:lnTo>
                    <a:pt x="78" y="190"/>
                  </a:lnTo>
                  <a:lnTo>
                    <a:pt x="76" y="193"/>
                  </a:lnTo>
                  <a:lnTo>
                    <a:pt x="71" y="195"/>
                  </a:lnTo>
                  <a:lnTo>
                    <a:pt x="61" y="195"/>
                  </a:lnTo>
                  <a:lnTo>
                    <a:pt x="54" y="191"/>
                  </a:lnTo>
                  <a:lnTo>
                    <a:pt x="48" y="191"/>
                  </a:lnTo>
                  <a:lnTo>
                    <a:pt x="44" y="193"/>
                  </a:lnTo>
                  <a:lnTo>
                    <a:pt x="28" y="200"/>
                  </a:lnTo>
                  <a:lnTo>
                    <a:pt x="22" y="200"/>
                  </a:lnTo>
                  <a:lnTo>
                    <a:pt x="19" y="199"/>
                  </a:lnTo>
                  <a:lnTo>
                    <a:pt x="10" y="193"/>
                  </a:lnTo>
                  <a:lnTo>
                    <a:pt x="0" y="182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96" name="Freeform 255">
              <a:extLst>
                <a:ext uri="{FF2B5EF4-FFF2-40B4-BE49-F238E27FC236}">
                  <a16:creationId xmlns:a16="http://schemas.microsoft.com/office/drawing/2014/main" id="{0805DD2D-E1E9-9D4A-A088-ABE8D09F2132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624" y="2488"/>
              <a:ext cx="137" cy="201"/>
            </a:xfrm>
            <a:custGeom>
              <a:avLst/>
              <a:gdLst/>
              <a:ahLst/>
              <a:cxnLst>
                <a:cxn ang="0">
                  <a:pos x="319" y="13"/>
                </a:cxn>
                <a:cxn ang="0">
                  <a:pos x="335" y="50"/>
                </a:cxn>
                <a:cxn ang="0">
                  <a:pos x="284" y="110"/>
                </a:cxn>
                <a:cxn ang="0">
                  <a:pos x="204" y="156"/>
                </a:cxn>
                <a:cxn ang="0">
                  <a:pos x="170" y="190"/>
                </a:cxn>
                <a:cxn ang="0">
                  <a:pos x="159" y="190"/>
                </a:cxn>
                <a:cxn ang="0">
                  <a:pos x="138" y="253"/>
                </a:cxn>
                <a:cxn ang="0">
                  <a:pos x="97" y="260"/>
                </a:cxn>
                <a:cxn ang="0">
                  <a:pos x="72" y="242"/>
                </a:cxn>
                <a:cxn ang="0">
                  <a:pos x="43" y="242"/>
                </a:cxn>
                <a:cxn ang="0">
                  <a:pos x="52" y="214"/>
                </a:cxn>
                <a:cxn ang="0">
                  <a:pos x="51" y="188"/>
                </a:cxn>
                <a:cxn ang="0">
                  <a:pos x="3" y="231"/>
                </a:cxn>
                <a:cxn ang="0">
                  <a:pos x="9" y="271"/>
                </a:cxn>
                <a:cxn ang="0">
                  <a:pos x="21" y="308"/>
                </a:cxn>
                <a:cxn ang="0">
                  <a:pos x="51" y="350"/>
                </a:cxn>
                <a:cxn ang="0">
                  <a:pos x="89" y="387"/>
                </a:cxn>
                <a:cxn ang="0">
                  <a:pos x="140" y="478"/>
                </a:cxn>
                <a:cxn ang="0">
                  <a:pos x="188" y="578"/>
                </a:cxn>
                <a:cxn ang="0">
                  <a:pos x="212" y="632"/>
                </a:cxn>
                <a:cxn ang="0">
                  <a:pos x="256" y="711"/>
                </a:cxn>
                <a:cxn ang="0">
                  <a:pos x="267" y="764"/>
                </a:cxn>
                <a:cxn ang="0">
                  <a:pos x="298" y="807"/>
                </a:cxn>
                <a:cxn ang="0">
                  <a:pos x="391" y="874"/>
                </a:cxn>
                <a:cxn ang="0">
                  <a:pos x="481" y="922"/>
                </a:cxn>
                <a:cxn ang="0">
                  <a:pos x="532" y="957"/>
                </a:cxn>
                <a:cxn ang="0">
                  <a:pos x="584" y="1001"/>
                </a:cxn>
                <a:cxn ang="0">
                  <a:pos x="620" y="995"/>
                </a:cxn>
                <a:cxn ang="0">
                  <a:pos x="638" y="968"/>
                </a:cxn>
                <a:cxn ang="0">
                  <a:pos x="649" y="935"/>
                </a:cxn>
                <a:cxn ang="0">
                  <a:pos x="665" y="888"/>
                </a:cxn>
                <a:cxn ang="0">
                  <a:pos x="651" y="865"/>
                </a:cxn>
                <a:cxn ang="0">
                  <a:pos x="665" y="826"/>
                </a:cxn>
                <a:cxn ang="0">
                  <a:pos x="671" y="793"/>
                </a:cxn>
                <a:cxn ang="0">
                  <a:pos x="671" y="724"/>
                </a:cxn>
                <a:cxn ang="0">
                  <a:pos x="686" y="675"/>
                </a:cxn>
                <a:cxn ang="0">
                  <a:pos x="612" y="598"/>
                </a:cxn>
                <a:cxn ang="0">
                  <a:pos x="591" y="564"/>
                </a:cxn>
                <a:cxn ang="0">
                  <a:pos x="578" y="514"/>
                </a:cxn>
                <a:cxn ang="0">
                  <a:pos x="502" y="537"/>
                </a:cxn>
                <a:cxn ang="0">
                  <a:pos x="468" y="512"/>
                </a:cxn>
                <a:cxn ang="0">
                  <a:pos x="450" y="480"/>
                </a:cxn>
                <a:cxn ang="0">
                  <a:pos x="422" y="432"/>
                </a:cxn>
                <a:cxn ang="0">
                  <a:pos x="428" y="362"/>
                </a:cxn>
                <a:cxn ang="0">
                  <a:pos x="452" y="318"/>
                </a:cxn>
                <a:cxn ang="0">
                  <a:pos x="510" y="254"/>
                </a:cxn>
                <a:cxn ang="0">
                  <a:pos x="620" y="225"/>
                </a:cxn>
                <a:cxn ang="0">
                  <a:pos x="596" y="205"/>
                </a:cxn>
                <a:cxn ang="0">
                  <a:pos x="593" y="182"/>
                </a:cxn>
                <a:cxn ang="0">
                  <a:pos x="605" y="137"/>
                </a:cxn>
                <a:cxn ang="0">
                  <a:pos x="553" y="126"/>
                </a:cxn>
                <a:cxn ang="0">
                  <a:pos x="516" y="120"/>
                </a:cxn>
                <a:cxn ang="0">
                  <a:pos x="499" y="132"/>
                </a:cxn>
                <a:cxn ang="0">
                  <a:pos x="461" y="130"/>
                </a:cxn>
                <a:cxn ang="0">
                  <a:pos x="438" y="96"/>
                </a:cxn>
                <a:cxn ang="0">
                  <a:pos x="419" y="69"/>
                </a:cxn>
                <a:cxn ang="0">
                  <a:pos x="394" y="55"/>
                </a:cxn>
                <a:cxn ang="0">
                  <a:pos x="366" y="21"/>
                </a:cxn>
                <a:cxn ang="0">
                  <a:pos x="332" y="0"/>
                </a:cxn>
              </a:cxnLst>
              <a:rect l="0" t="0" r="r" b="b"/>
              <a:pathLst>
                <a:path w="686" h="1005">
                  <a:moveTo>
                    <a:pt x="328" y="0"/>
                  </a:moveTo>
                  <a:lnTo>
                    <a:pt x="326" y="2"/>
                  </a:lnTo>
                  <a:lnTo>
                    <a:pt x="315" y="2"/>
                  </a:lnTo>
                  <a:lnTo>
                    <a:pt x="314" y="11"/>
                  </a:lnTo>
                  <a:lnTo>
                    <a:pt x="319" y="13"/>
                  </a:lnTo>
                  <a:lnTo>
                    <a:pt x="321" y="16"/>
                  </a:lnTo>
                  <a:lnTo>
                    <a:pt x="326" y="27"/>
                  </a:lnTo>
                  <a:lnTo>
                    <a:pt x="327" y="32"/>
                  </a:lnTo>
                  <a:lnTo>
                    <a:pt x="335" y="49"/>
                  </a:lnTo>
                  <a:lnTo>
                    <a:pt x="335" y="50"/>
                  </a:lnTo>
                  <a:lnTo>
                    <a:pt x="326" y="50"/>
                  </a:lnTo>
                  <a:lnTo>
                    <a:pt x="319" y="65"/>
                  </a:lnTo>
                  <a:lnTo>
                    <a:pt x="305" y="89"/>
                  </a:lnTo>
                  <a:lnTo>
                    <a:pt x="292" y="104"/>
                  </a:lnTo>
                  <a:lnTo>
                    <a:pt x="284" y="110"/>
                  </a:lnTo>
                  <a:lnTo>
                    <a:pt x="274" y="119"/>
                  </a:lnTo>
                  <a:lnTo>
                    <a:pt x="265" y="131"/>
                  </a:lnTo>
                  <a:lnTo>
                    <a:pt x="256" y="137"/>
                  </a:lnTo>
                  <a:lnTo>
                    <a:pt x="240" y="145"/>
                  </a:lnTo>
                  <a:lnTo>
                    <a:pt x="204" y="156"/>
                  </a:lnTo>
                  <a:lnTo>
                    <a:pt x="186" y="163"/>
                  </a:lnTo>
                  <a:lnTo>
                    <a:pt x="179" y="168"/>
                  </a:lnTo>
                  <a:lnTo>
                    <a:pt x="176" y="171"/>
                  </a:lnTo>
                  <a:lnTo>
                    <a:pt x="171" y="180"/>
                  </a:lnTo>
                  <a:lnTo>
                    <a:pt x="170" y="190"/>
                  </a:lnTo>
                  <a:lnTo>
                    <a:pt x="166" y="193"/>
                  </a:lnTo>
                  <a:lnTo>
                    <a:pt x="164" y="193"/>
                  </a:lnTo>
                  <a:lnTo>
                    <a:pt x="160" y="189"/>
                  </a:lnTo>
                  <a:lnTo>
                    <a:pt x="159" y="189"/>
                  </a:lnTo>
                  <a:lnTo>
                    <a:pt x="159" y="190"/>
                  </a:lnTo>
                  <a:lnTo>
                    <a:pt x="144" y="210"/>
                  </a:lnTo>
                  <a:lnTo>
                    <a:pt x="142" y="223"/>
                  </a:lnTo>
                  <a:lnTo>
                    <a:pt x="142" y="244"/>
                  </a:lnTo>
                  <a:lnTo>
                    <a:pt x="139" y="252"/>
                  </a:lnTo>
                  <a:lnTo>
                    <a:pt x="138" y="253"/>
                  </a:lnTo>
                  <a:lnTo>
                    <a:pt x="128" y="257"/>
                  </a:lnTo>
                  <a:lnTo>
                    <a:pt x="121" y="264"/>
                  </a:lnTo>
                  <a:lnTo>
                    <a:pt x="110" y="269"/>
                  </a:lnTo>
                  <a:lnTo>
                    <a:pt x="102" y="268"/>
                  </a:lnTo>
                  <a:lnTo>
                    <a:pt x="97" y="260"/>
                  </a:lnTo>
                  <a:lnTo>
                    <a:pt x="95" y="254"/>
                  </a:lnTo>
                  <a:lnTo>
                    <a:pt x="90" y="245"/>
                  </a:lnTo>
                  <a:lnTo>
                    <a:pt x="84" y="245"/>
                  </a:lnTo>
                  <a:lnTo>
                    <a:pt x="74" y="245"/>
                  </a:lnTo>
                  <a:lnTo>
                    <a:pt x="72" y="242"/>
                  </a:lnTo>
                  <a:lnTo>
                    <a:pt x="67" y="238"/>
                  </a:lnTo>
                  <a:lnTo>
                    <a:pt x="58" y="238"/>
                  </a:lnTo>
                  <a:lnTo>
                    <a:pt x="50" y="243"/>
                  </a:lnTo>
                  <a:lnTo>
                    <a:pt x="45" y="244"/>
                  </a:lnTo>
                  <a:lnTo>
                    <a:pt x="43" y="242"/>
                  </a:lnTo>
                  <a:lnTo>
                    <a:pt x="41" y="228"/>
                  </a:lnTo>
                  <a:lnTo>
                    <a:pt x="39" y="223"/>
                  </a:lnTo>
                  <a:lnTo>
                    <a:pt x="39" y="221"/>
                  </a:lnTo>
                  <a:lnTo>
                    <a:pt x="42" y="216"/>
                  </a:lnTo>
                  <a:lnTo>
                    <a:pt x="52" y="214"/>
                  </a:lnTo>
                  <a:lnTo>
                    <a:pt x="57" y="209"/>
                  </a:lnTo>
                  <a:lnTo>
                    <a:pt x="56" y="200"/>
                  </a:lnTo>
                  <a:lnTo>
                    <a:pt x="54" y="198"/>
                  </a:lnTo>
                  <a:lnTo>
                    <a:pt x="52" y="188"/>
                  </a:lnTo>
                  <a:lnTo>
                    <a:pt x="51" y="188"/>
                  </a:lnTo>
                  <a:lnTo>
                    <a:pt x="51" y="185"/>
                  </a:lnTo>
                  <a:lnTo>
                    <a:pt x="43" y="193"/>
                  </a:lnTo>
                  <a:lnTo>
                    <a:pt x="32" y="200"/>
                  </a:lnTo>
                  <a:lnTo>
                    <a:pt x="18" y="216"/>
                  </a:lnTo>
                  <a:lnTo>
                    <a:pt x="3" y="231"/>
                  </a:lnTo>
                  <a:lnTo>
                    <a:pt x="2" y="236"/>
                  </a:lnTo>
                  <a:lnTo>
                    <a:pt x="0" y="245"/>
                  </a:lnTo>
                  <a:lnTo>
                    <a:pt x="3" y="260"/>
                  </a:lnTo>
                  <a:lnTo>
                    <a:pt x="4" y="263"/>
                  </a:lnTo>
                  <a:lnTo>
                    <a:pt x="9" y="271"/>
                  </a:lnTo>
                  <a:lnTo>
                    <a:pt x="10" y="284"/>
                  </a:lnTo>
                  <a:lnTo>
                    <a:pt x="19" y="292"/>
                  </a:lnTo>
                  <a:lnTo>
                    <a:pt x="24" y="298"/>
                  </a:lnTo>
                  <a:lnTo>
                    <a:pt x="24" y="302"/>
                  </a:lnTo>
                  <a:lnTo>
                    <a:pt x="21" y="308"/>
                  </a:lnTo>
                  <a:lnTo>
                    <a:pt x="11" y="318"/>
                  </a:lnTo>
                  <a:lnTo>
                    <a:pt x="14" y="323"/>
                  </a:lnTo>
                  <a:lnTo>
                    <a:pt x="29" y="333"/>
                  </a:lnTo>
                  <a:lnTo>
                    <a:pt x="37" y="340"/>
                  </a:lnTo>
                  <a:lnTo>
                    <a:pt x="51" y="350"/>
                  </a:lnTo>
                  <a:lnTo>
                    <a:pt x="58" y="355"/>
                  </a:lnTo>
                  <a:lnTo>
                    <a:pt x="73" y="367"/>
                  </a:lnTo>
                  <a:lnTo>
                    <a:pt x="80" y="379"/>
                  </a:lnTo>
                  <a:lnTo>
                    <a:pt x="83" y="379"/>
                  </a:lnTo>
                  <a:lnTo>
                    <a:pt x="89" y="387"/>
                  </a:lnTo>
                  <a:lnTo>
                    <a:pt x="97" y="413"/>
                  </a:lnTo>
                  <a:lnTo>
                    <a:pt x="102" y="422"/>
                  </a:lnTo>
                  <a:lnTo>
                    <a:pt x="133" y="452"/>
                  </a:lnTo>
                  <a:lnTo>
                    <a:pt x="139" y="467"/>
                  </a:lnTo>
                  <a:lnTo>
                    <a:pt x="140" y="478"/>
                  </a:lnTo>
                  <a:lnTo>
                    <a:pt x="143" y="484"/>
                  </a:lnTo>
                  <a:lnTo>
                    <a:pt x="155" y="507"/>
                  </a:lnTo>
                  <a:lnTo>
                    <a:pt x="161" y="522"/>
                  </a:lnTo>
                  <a:lnTo>
                    <a:pt x="170" y="549"/>
                  </a:lnTo>
                  <a:lnTo>
                    <a:pt x="188" y="578"/>
                  </a:lnTo>
                  <a:lnTo>
                    <a:pt x="191" y="584"/>
                  </a:lnTo>
                  <a:lnTo>
                    <a:pt x="193" y="608"/>
                  </a:lnTo>
                  <a:lnTo>
                    <a:pt x="199" y="624"/>
                  </a:lnTo>
                  <a:lnTo>
                    <a:pt x="204" y="629"/>
                  </a:lnTo>
                  <a:lnTo>
                    <a:pt x="212" y="632"/>
                  </a:lnTo>
                  <a:lnTo>
                    <a:pt x="217" y="639"/>
                  </a:lnTo>
                  <a:lnTo>
                    <a:pt x="225" y="659"/>
                  </a:lnTo>
                  <a:lnTo>
                    <a:pt x="239" y="678"/>
                  </a:lnTo>
                  <a:lnTo>
                    <a:pt x="249" y="693"/>
                  </a:lnTo>
                  <a:lnTo>
                    <a:pt x="256" y="711"/>
                  </a:lnTo>
                  <a:lnTo>
                    <a:pt x="269" y="726"/>
                  </a:lnTo>
                  <a:lnTo>
                    <a:pt x="274" y="742"/>
                  </a:lnTo>
                  <a:lnTo>
                    <a:pt x="277" y="754"/>
                  </a:lnTo>
                  <a:lnTo>
                    <a:pt x="271" y="758"/>
                  </a:lnTo>
                  <a:lnTo>
                    <a:pt x="267" y="764"/>
                  </a:lnTo>
                  <a:lnTo>
                    <a:pt x="269" y="776"/>
                  </a:lnTo>
                  <a:lnTo>
                    <a:pt x="272" y="780"/>
                  </a:lnTo>
                  <a:lnTo>
                    <a:pt x="283" y="791"/>
                  </a:lnTo>
                  <a:lnTo>
                    <a:pt x="290" y="802"/>
                  </a:lnTo>
                  <a:lnTo>
                    <a:pt x="298" y="807"/>
                  </a:lnTo>
                  <a:lnTo>
                    <a:pt x="317" y="828"/>
                  </a:lnTo>
                  <a:lnTo>
                    <a:pt x="327" y="834"/>
                  </a:lnTo>
                  <a:lnTo>
                    <a:pt x="335" y="842"/>
                  </a:lnTo>
                  <a:lnTo>
                    <a:pt x="359" y="858"/>
                  </a:lnTo>
                  <a:lnTo>
                    <a:pt x="391" y="874"/>
                  </a:lnTo>
                  <a:lnTo>
                    <a:pt x="411" y="890"/>
                  </a:lnTo>
                  <a:lnTo>
                    <a:pt x="414" y="892"/>
                  </a:lnTo>
                  <a:lnTo>
                    <a:pt x="455" y="908"/>
                  </a:lnTo>
                  <a:lnTo>
                    <a:pt x="478" y="921"/>
                  </a:lnTo>
                  <a:lnTo>
                    <a:pt x="481" y="922"/>
                  </a:lnTo>
                  <a:lnTo>
                    <a:pt x="486" y="922"/>
                  </a:lnTo>
                  <a:lnTo>
                    <a:pt x="491" y="923"/>
                  </a:lnTo>
                  <a:lnTo>
                    <a:pt x="513" y="941"/>
                  </a:lnTo>
                  <a:lnTo>
                    <a:pt x="525" y="948"/>
                  </a:lnTo>
                  <a:lnTo>
                    <a:pt x="532" y="957"/>
                  </a:lnTo>
                  <a:lnTo>
                    <a:pt x="541" y="964"/>
                  </a:lnTo>
                  <a:lnTo>
                    <a:pt x="551" y="974"/>
                  </a:lnTo>
                  <a:lnTo>
                    <a:pt x="562" y="989"/>
                  </a:lnTo>
                  <a:lnTo>
                    <a:pt x="574" y="995"/>
                  </a:lnTo>
                  <a:lnTo>
                    <a:pt x="584" y="1001"/>
                  </a:lnTo>
                  <a:lnTo>
                    <a:pt x="585" y="1001"/>
                  </a:lnTo>
                  <a:lnTo>
                    <a:pt x="589" y="1005"/>
                  </a:lnTo>
                  <a:lnTo>
                    <a:pt x="599" y="996"/>
                  </a:lnTo>
                  <a:lnTo>
                    <a:pt x="601" y="996"/>
                  </a:lnTo>
                  <a:lnTo>
                    <a:pt x="620" y="995"/>
                  </a:lnTo>
                  <a:lnTo>
                    <a:pt x="626" y="992"/>
                  </a:lnTo>
                  <a:lnTo>
                    <a:pt x="627" y="991"/>
                  </a:lnTo>
                  <a:lnTo>
                    <a:pt x="628" y="982"/>
                  </a:lnTo>
                  <a:lnTo>
                    <a:pt x="634" y="973"/>
                  </a:lnTo>
                  <a:lnTo>
                    <a:pt x="638" y="968"/>
                  </a:lnTo>
                  <a:lnTo>
                    <a:pt x="642" y="966"/>
                  </a:lnTo>
                  <a:lnTo>
                    <a:pt x="638" y="960"/>
                  </a:lnTo>
                  <a:lnTo>
                    <a:pt x="636" y="960"/>
                  </a:lnTo>
                  <a:lnTo>
                    <a:pt x="637" y="954"/>
                  </a:lnTo>
                  <a:lnTo>
                    <a:pt x="649" y="935"/>
                  </a:lnTo>
                  <a:lnTo>
                    <a:pt x="659" y="923"/>
                  </a:lnTo>
                  <a:lnTo>
                    <a:pt x="671" y="906"/>
                  </a:lnTo>
                  <a:lnTo>
                    <a:pt x="672" y="896"/>
                  </a:lnTo>
                  <a:lnTo>
                    <a:pt x="671" y="893"/>
                  </a:lnTo>
                  <a:lnTo>
                    <a:pt x="665" y="888"/>
                  </a:lnTo>
                  <a:lnTo>
                    <a:pt x="660" y="885"/>
                  </a:lnTo>
                  <a:lnTo>
                    <a:pt x="656" y="880"/>
                  </a:lnTo>
                  <a:lnTo>
                    <a:pt x="654" y="879"/>
                  </a:lnTo>
                  <a:lnTo>
                    <a:pt x="653" y="873"/>
                  </a:lnTo>
                  <a:lnTo>
                    <a:pt x="651" y="865"/>
                  </a:lnTo>
                  <a:lnTo>
                    <a:pt x="653" y="851"/>
                  </a:lnTo>
                  <a:lnTo>
                    <a:pt x="658" y="842"/>
                  </a:lnTo>
                  <a:lnTo>
                    <a:pt x="663" y="839"/>
                  </a:lnTo>
                  <a:lnTo>
                    <a:pt x="665" y="831"/>
                  </a:lnTo>
                  <a:lnTo>
                    <a:pt x="665" y="826"/>
                  </a:lnTo>
                  <a:lnTo>
                    <a:pt x="664" y="820"/>
                  </a:lnTo>
                  <a:lnTo>
                    <a:pt x="654" y="809"/>
                  </a:lnTo>
                  <a:lnTo>
                    <a:pt x="654" y="806"/>
                  </a:lnTo>
                  <a:lnTo>
                    <a:pt x="658" y="799"/>
                  </a:lnTo>
                  <a:lnTo>
                    <a:pt x="671" y="793"/>
                  </a:lnTo>
                  <a:lnTo>
                    <a:pt x="672" y="791"/>
                  </a:lnTo>
                  <a:lnTo>
                    <a:pt x="672" y="772"/>
                  </a:lnTo>
                  <a:lnTo>
                    <a:pt x="669" y="754"/>
                  </a:lnTo>
                  <a:lnTo>
                    <a:pt x="669" y="743"/>
                  </a:lnTo>
                  <a:lnTo>
                    <a:pt x="671" y="724"/>
                  </a:lnTo>
                  <a:lnTo>
                    <a:pt x="671" y="700"/>
                  </a:lnTo>
                  <a:lnTo>
                    <a:pt x="676" y="689"/>
                  </a:lnTo>
                  <a:lnTo>
                    <a:pt x="683" y="680"/>
                  </a:lnTo>
                  <a:lnTo>
                    <a:pt x="686" y="678"/>
                  </a:lnTo>
                  <a:lnTo>
                    <a:pt x="686" y="675"/>
                  </a:lnTo>
                  <a:lnTo>
                    <a:pt x="671" y="652"/>
                  </a:lnTo>
                  <a:lnTo>
                    <a:pt x="637" y="593"/>
                  </a:lnTo>
                  <a:lnTo>
                    <a:pt x="620" y="594"/>
                  </a:lnTo>
                  <a:lnTo>
                    <a:pt x="612" y="598"/>
                  </a:lnTo>
                  <a:lnTo>
                    <a:pt x="612" y="598"/>
                  </a:lnTo>
                  <a:lnTo>
                    <a:pt x="605" y="600"/>
                  </a:lnTo>
                  <a:lnTo>
                    <a:pt x="600" y="600"/>
                  </a:lnTo>
                  <a:lnTo>
                    <a:pt x="594" y="597"/>
                  </a:lnTo>
                  <a:lnTo>
                    <a:pt x="591" y="593"/>
                  </a:lnTo>
                  <a:lnTo>
                    <a:pt x="591" y="564"/>
                  </a:lnTo>
                  <a:lnTo>
                    <a:pt x="591" y="560"/>
                  </a:lnTo>
                  <a:lnTo>
                    <a:pt x="591" y="506"/>
                  </a:lnTo>
                  <a:lnTo>
                    <a:pt x="591" y="503"/>
                  </a:lnTo>
                  <a:lnTo>
                    <a:pt x="588" y="505"/>
                  </a:lnTo>
                  <a:lnTo>
                    <a:pt x="578" y="514"/>
                  </a:lnTo>
                  <a:lnTo>
                    <a:pt x="556" y="530"/>
                  </a:lnTo>
                  <a:lnTo>
                    <a:pt x="538" y="540"/>
                  </a:lnTo>
                  <a:lnTo>
                    <a:pt x="530" y="541"/>
                  </a:lnTo>
                  <a:lnTo>
                    <a:pt x="515" y="540"/>
                  </a:lnTo>
                  <a:lnTo>
                    <a:pt x="502" y="537"/>
                  </a:lnTo>
                  <a:lnTo>
                    <a:pt x="499" y="533"/>
                  </a:lnTo>
                  <a:lnTo>
                    <a:pt x="497" y="522"/>
                  </a:lnTo>
                  <a:lnTo>
                    <a:pt x="493" y="517"/>
                  </a:lnTo>
                  <a:lnTo>
                    <a:pt x="488" y="513"/>
                  </a:lnTo>
                  <a:lnTo>
                    <a:pt x="468" y="512"/>
                  </a:lnTo>
                  <a:lnTo>
                    <a:pt x="456" y="508"/>
                  </a:lnTo>
                  <a:lnTo>
                    <a:pt x="455" y="505"/>
                  </a:lnTo>
                  <a:lnTo>
                    <a:pt x="461" y="495"/>
                  </a:lnTo>
                  <a:lnTo>
                    <a:pt x="460" y="486"/>
                  </a:lnTo>
                  <a:lnTo>
                    <a:pt x="450" y="480"/>
                  </a:lnTo>
                  <a:lnTo>
                    <a:pt x="438" y="467"/>
                  </a:lnTo>
                  <a:lnTo>
                    <a:pt x="434" y="459"/>
                  </a:lnTo>
                  <a:lnTo>
                    <a:pt x="425" y="448"/>
                  </a:lnTo>
                  <a:lnTo>
                    <a:pt x="424" y="444"/>
                  </a:lnTo>
                  <a:lnTo>
                    <a:pt x="422" y="432"/>
                  </a:lnTo>
                  <a:lnTo>
                    <a:pt x="411" y="409"/>
                  </a:lnTo>
                  <a:lnTo>
                    <a:pt x="411" y="405"/>
                  </a:lnTo>
                  <a:lnTo>
                    <a:pt x="412" y="401"/>
                  </a:lnTo>
                  <a:lnTo>
                    <a:pt x="424" y="379"/>
                  </a:lnTo>
                  <a:lnTo>
                    <a:pt x="428" y="362"/>
                  </a:lnTo>
                  <a:lnTo>
                    <a:pt x="432" y="357"/>
                  </a:lnTo>
                  <a:lnTo>
                    <a:pt x="441" y="355"/>
                  </a:lnTo>
                  <a:lnTo>
                    <a:pt x="450" y="354"/>
                  </a:lnTo>
                  <a:lnTo>
                    <a:pt x="450" y="324"/>
                  </a:lnTo>
                  <a:lnTo>
                    <a:pt x="452" y="318"/>
                  </a:lnTo>
                  <a:lnTo>
                    <a:pt x="461" y="302"/>
                  </a:lnTo>
                  <a:lnTo>
                    <a:pt x="470" y="290"/>
                  </a:lnTo>
                  <a:lnTo>
                    <a:pt x="483" y="274"/>
                  </a:lnTo>
                  <a:lnTo>
                    <a:pt x="494" y="265"/>
                  </a:lnTo>
                  <a:lnTo>
                    <a:pt x="510" y="254"/>
                  </a:lnTo>
                  <a:lnTo>
                    <a:pt x="529" y="247"/>
                  </a:lnTo>
                  <a:lnTo>
                    <a:pt x="580" y="232"/>
                  </a:lnTo>
                  <a:lnTo>
                    <a:pt x="593" y="227"/>
                  </a:lnTo>
                  <a:lnTo>
                    <a:pt x="613" y="228"/>
                  </a:lnTo>
                  <a:lnTo>
                    <a:pt x="620" y="225"/>
                  </a:lnTo>
                  <a:lnTo>
                    <a:pt x="621" y="222"/>
                  </a:lnTo>
                  <a:lnTo>
                    <a:pt x="613" y="221"/>
                  </a:lnTo>
                  <a:lnTo>
                    <a:pt x="605" y="210"/>
                  </a:lnTo>
                  <a:lnTo>
                    <a:pt x="600" y="206"/>
                  </a:lnTo>
                  <a:lnTo>
                    <a:pt x="596" y="205"/>
                  </a:lnTo>
                  <a:lnTo>
                    <a:pt x="591" y="206"/>
                  </a:lnTo>
                  <a:lnTo>
                    <a:pt x="586" y="205"/>
                  </a:lnTo>
                  <a:lnTo>
                    <a:pt x="585" y="202"/>
                  </a:lnTo>
                  <a:lnTo>
                    <a:pt x="585" y="193"/>
                  </a:lnTo>
                  <a:lnTo>
                    <a:pt x="593" y="182"/>
                  </a:lnTo>
                  <a:lnTo>
                    <a:pt x="605" y="169"/>
                  </a:lnTo>
                  <a:lnTo>
                    <a:pt x="611" y="162"/>
                  </a:lnTo>
                  <a:lnTo>
                    <a:pt x="615" y="155"/>
                  </a:lnTo>
                  <a:lnTo>
                    <a:pt x="615" y="150"/>
                  </a:lnTo>
                  <a:lnTo>
                    <a:pt x="605" y="137"/>
                  </a:lnTo>
                  <a:lnTo>
                    <a:pt x="588" y="128"/>
                  </a:lnTo>
                  <a:lnTo>
                    <a:pt x="572" y="121"/>
                  </a:lnTo>
                  <a:lnTo>
                    <a:pt x="564" y="120"/>
                  </a:lnTo>
                  <a:lnTo>
                    <a:pt x="562" y="120"/>
                  </a:lnTo>
                  <a:lnTo>
                    <a:pt x="553" y="126"/>
                  </a:lnTo>
                  <a:lnTo>
                    <a:pt x="545" y="128"/>
                  </a:lnTo>
                  <a:lnTo>
                    <a:pt x="537" y="126"/>
                  </a:lnTo>
                  <a:lnTo>
                    <a:pt x="532" y="121"/>
                  </a:lnTo>
                  <a:lnTo>
                    <a:pt x="525" y="120"/>
                  </a:lnTo>
                  <a:lnTo>
                    <a:pt x="516" y="120"/>
                  </a:lnTo>
                  <a:lnTo>
                    <a:pt x="513" y="121"/>
                  </a:lnTo>
                  <a:lnTo>
                    <a:pt x="509" y="125"/>
                  </a:lnTo>
                  <a:lnTo>
                    <a:pt x="505" y="126"/>
                  </a:lnTo>
                  <a:lnTo>
                    <a:pt x="503" y="130"/>
                  </a:lnTo>
                  <a:lnTo>
                    <a:pt x="499" y="132"/>
                  </a:lnTo>
                  <a:lnTo>
                    <a:pt x="492" y="134"/>
                  </a:lnTo>
                  <a:lnTo>
                    <a:pt x="488" y="134"/>
                  </a:lnTo>
                  <a:lnTo>
                    <a:pt x="480" y="130"/>
                  </a:lnTo>
                  <a:lnTo>
                    <a:pt x="466" y="129"/>
                  </a:lnTo>
                  <a:lnTo>
                    <a:pt x="461" y="130"/>
                  </a:lnTo>
                  <a:lnTo>
                    <a:pt x="451" y="129"/>
                  </a:lnTo>
                  <a:lnTo>
                    <a:pt x="446" y="124"/>
                  </a:lnTo>
                  <a:lnTo>
                    <a:pt x="443" y="119"/>
                  </a:lnTo>
                  <a:lnTo>
                    <a:pt x="443" y="97"/>
                  </a:lnTo>
                  <a:lnTo>
                    <a:pt x="438" y="96"/>
                  </a:lnTo>
                  <a:lnTo>
                    <a:pt x="429" y="96"/>
                  </a:lnTo>
                  <a:lnTo>
                    <a:pt x="425" y="93"/>
                  </a:lnTo>
                  <a:lnTo>
                    <a:pt x="424" y="89"/>
                  </a:lnTo>
                  <a:lnTo>
                    <a:pt x="421" y="81"/>
                  </a:lnTo>
                  <a:lnTo>
                    <a:pt x="419" y="69"/>
                  </a:lnTo>
                  <a:lnTo>
                    <a:pt x="416" y="62"/>
                  </a:lnTo>
                  <a:lnTo>
                    <a:pt x="411" y="59"/>
                  </a:lnTo>
                  <a:lnTo>
                    <a:pt x="405" y="56"/>
                  </a:lnTo>
                  <a:lnTo>
                    <a:pt x="400" y="56"/>
                  </a:lnTo>
                  <a:lnTo>
                    <a:pt x="394" y="55"/>
                  </a:lnTo>
                  <a:lnTo>
                    <a:pt x="391" y="50"/>
                  </a:lnTo>
                  <a:lnTo>
                    <a:pt x="385" y="46"/>
                  </a:lnTo>
                  <a:lnTo>
                    <a:pt x="380" y="38"/>
                  </a:lnTo>
                  <a:lnTo>
                    <a:pt x="375" y="24"/>
                  </a:lnTo>
                  <a:lnTo>
                    <a:pt x="366" y="21"/>
                  </a:lnTo>
                  <a:lnTo>
                    <a:pt x="362" y="17"/>
                  </a:lnTo>
                  <a:lnTo>
                    <a:pt x="357" y="8"/>
                  </a:lnTo>
                  <a:lnTo>
                    <a:pt x="352" y="6"/>
                  </a:lnTo>
                  <a:lnTo>
                    <a:pt x="342" y="3"/>
                  </a:lnTo>
                  <a:lnTo>
                    <a:pt x="332" y="0"/>
                  </a:lnTo>
                  <a:lnTo>
                    <a:pt x="328" y="0"/>
                  </a:lnTo>
                  <a:close/>
                </a:path>
              </a:pathLst>
            </a:custGeom>
            <a:solidFill>
              <a:schemeClr val="tx1"/>
            </a:solidFill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97" name="Freeform 256">
              <a:extLst>
                <a:ext uri="{FF2B5EF4-FFF2-40B4-BE49-F238E27FC236}">
                  <a16:creationId xmlns:a16="http://schemas.microsoft.com/office/drawing/2014/main" id="{0BE9AD75-5219-9043-A877-D83FFF140F4C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711" y="2730"/>
              <a:ext cx="216" cy="429"/>
            </a:xfrm>
            <a:custGeom>
              <a:avLst/>
              <a:gdLst/>
              <a:ahLst/>
              <a:cxnLst>
                <a:cxn ang="0">
                  <a:pos x="150" y="2125"/>
                </a:cxn>
                <a:cxn ang="0">
                  <a:pos x="60" y="2037"/>
                </a:cxn>
                <a:cxn ang="0">
                  <a:pos x="17" y="2007"/>
                </a:cxn>
                <a:cxn ang="0">
                  <a:pos x="1" y="1952"/>
                </a:cxn>
                <a:cxn ang="0">
                  <a:pos x="49" y="1834"/>
                </a:cxn>
                <a:cxn ang="0">
                  <a:pos x="52" y="1773"/>
                </a:cxn>
                <a:cxn ang="0">
                  <a:pos x="93" y="1669"/>
                </a:cxn>
                <a:cxn ang="0">
                  <a:pos x="104" y="1561"/>
                </a:cxn>
                <a:cxn ang="0">
                  <a:pos x="113" y="1513"/>
                </a:cxn>
                <a:cxn ang="0">
                  <a:pos x="79" y="1432"/>
                </a:cxn>
                <a:cxn ang="0">
                  <a:pos x="86" y="1317"/>
                </a:cxn>
                <a:cxn ang="0">
                  <a:pos x="89" y="1194"/>
                </a:cxn>
                <a:cxn ang="0">
                  <a:pos x="128" y="1068"/>
                </a:cxn>
                <a:cxn ang="0">
                  <a:pos x="138" y="915"/>
                </a:cxn>
                <a:cxn ang="0">
                  <a:pos x="156" y="871"/>
                </a:cxn>
                <a:cxn ang="0">
                  <a:pos x="192" y="751"/>
                </a:cxn>
                <a:cxn ang="0">
                  <a:pos x="165" y="617"/>
                </a:cxn>
                <a:cxn ang="0">
                  <a:pos x="179" y="530"/>
                </a:cxn>
                <a:cxn ang="0">
                  <a:pos x="192" y="450"/>
                </a:cxn>
                <a:cxn ang="0">
                  <a:pos x="260" y="312"/>
                </a:cxn>
                <a:cxn ang="0">
                  <a:pos x="263" y="221"/>
                </a:cxn>
                <a:cxn ang="0">
                  <a:pos x="317" y="139"/>
                </a:cxn>
                <a:cxn ang="0">
                  <a:pos x="340" y="62"/>
                </a:cxn>
                <a:cxn ang="0">
                  <a:pos x="396" y="0"/>
                </a:cxn>
                <a:cxn ang="0">
                  <a:pos x="477" y="30"/>
                </a:cxn>
                <a:cxn ang="0">
                  <a:pos x="507" y="16"/>
                </a:cxn>
                <a:cxn ang="0">
                  <a:pos x="577" y="27"/>
                </a:cxn>
                <a:cxn ang="0">
                  <a:pos x="671" y="105"/>
                </a:cxn>
                <a:cxn ang="0">
                  <a:pos x="752" y="143"/>
                </a:cxn>
                <a:cxn ang="0">
                  <a:pos x="850" y="209"/>
                </a:cxn>
                <a:cxn ang="0">
                  <a:pos x="821" y="302"/>
                </a:cxn>
                <a:cxn ang="0">
                  <a:pos x="908" y="342"/>
                </a:cxn>
                <a:cxn ang="0">
                  <a:pos x="972" y="332"/>
                </a:cxn>
                <a:cxn ang="0">
                  <a:pos x="1025" y="280"/>
                </a:cxn>
                <a:cxn ang="0">
                  <a:pos x="1080" y="270"/>
                </a:cxn>
                <a:cxn ang="0">
                  <a:pos x="1023" y="344"/>
                </a:cxn>
                <a:cxn ang="0">
                  <a:pos x="914" y="467"/>
                </a:cxn>
                <a:cxn ang="0">
                  <a:pos x="851" y="528"/>
                </a:cxn>
                <a:cxn ang="0">
                  <a:pos x="835" y="686"/>
                </a:cxn>
                <a:cxn ang="0">
                  <a:pos x="813" y="776"/>
                </a:cxn>
                <a:cxn ang="0">
                  <a:pos x="878" y="892"/>
                </a:cxn>
                <a:cxn ang="0">
                  <a:pos x="877" y="1004"/>
                </a:cxn>
                <a:cxn ang="0">
                  <a:pos x="765" y="1080"/>
                </a:cxn>
                <a:cxn ang="0">
                  <a:pos x="604" y="1088"/>
                </a:cxn>
                <a:cxn ang="0">
                  <a:pos x="604" y="1169"/>
                </a:cxn>
                <a:cxn ang="0">
                  <a:pos x="526" y="1251"/>
                </a:cxn>
                <a:cxn ang="0">
                  <a:pos x="457" y="1270"/>
                </a:cxn>
                <a:cxn ang="0">
                  <a:pos x="505" y="1332"/>
                </a:cxn>
                <a:cxn ang="0">
                  <a:pos x="518" y="1376"/>
                </a:cxn>
                <a:cxn ang="0">
                  <a:pos x="463" y="1361"/>
                </a:cxn>
                <a:cxn ang="0">
                  <a:pos x="466" y="1407"/>
                </a:cxn>
                <a:cxn ang="0">
                  <a:pos x="445" y="1501"/>
                </a:cxn>
                <a:cxn ang="0">
                  <a:pos x="386" y="1547"/>
                </a:cxn>
                <a:cxn ang="0">
                  <a:pos x="318" y="1633"/>
                </a:cxn>
                <a:cxn ang="0">
                  <a:pos x="414" y="1705"/>
                </a:cxn>
                <a:cxn ang="0">
                  <a:pos x="410" y="1780"/>
                </a:cxn>
                <a:cxn ang="0">
                  <a:pos x="321" y="1862"/>
                </a:cxn>
                <a:cxn ang="0">
                  <a:pos x="276" y="1953"/>
                </a:cxn>
                <a:cxn ang="0">
                  <a:pos x="238" y="1983"/>
                </a:cxn>
                <a:cxn ang="0">
                  <a:pos x="225" y="2080"/>
                </a:cxn>
              </a:cxnLst>
              <a:rect l="0" t="0" r="r" b="b"/>
              <a:pathLst>
                <a:path w="1080" h="2146">
                  <a:moveTo>
                    <a:pt x="275" y="2146"/>
                  </a:moveTo>
                  <a:lnTo>
                    <a:pt x="270" y="2145"/>
                  </a:lnTo>
                  <a:lnTo>
                    <a:pt x="256" y="2136"/>
                  </a:lnTo>
                  <a:lnTo>
                    <a:pt x="224" y="2131"/>
                  </a:lnTo>
                  <a:lnTo>
                    <a:pt x="198" y="2123"/>
                  </a:lnTo>
                  <a:lnTo>
                    <a:pt x="187" y="2121"/>
                  </a:lnTo>
                  <a:lnTo>
                    <a:pt x="170" y="2125"/>
                  </a:lnTo>
                  <a:lnTo>
                    <a:pt x="150" y="2125"/>
                  </a:lnTo>
                  <a:lnTo>
                    <a:pt x="145" y="2125"/>
                  </a:lnTo>
                  <a:lnTo>
                    <a:pt x="140" y="2124"/>
                  </a:lnTo>
                  <a:lnTo>
                    <a:pt x="85" y="2124"/>
                  </a:lnTo>
                  <a:lnTo>
                    <a:pt x="71" y="2118"/>
                  </a:lnTo>
                  <a:lnTo>
                    <a:pt x="66" y="2113"/>
                  </a:lnTo>
                  <a:lnTo>
                    <a:pt x="60" y="2099"/>
                  </a:lnTo>
                  <a:lnTo>
                    <a:pt x="59" y="2094"/>
                  </a:lnTo>
                  <a:lnTo>
                    <a:pt x="60" y="2037"/>
                  </a:lnTo>
                  <a:lnTo>
                    <a:pt x="59" y="2022"/>
                  </a:lnTo>
                  <a:lnTo>
                    <a:pt x="57" y="2003"/>
                  </a:lnTo>
                  <a:lnTo>
                    <a:pt x="55" y="2001"/>
                  </a:lnTo>
                  <a:lnTo>
                    <a:pt x="50" y="2000"/>
                  </a:lnTo>
                  <a:lnTo>
                    <a:pt x="49" y="2000"/>
                  </a:lnTo>
                  <a:lnTo>
                    <a:pt x="44" y="2006"/>
                  </a:lnTo>
                  <a:lnTo>
                    <a:pt x="26" y="2002"/>
                  </a:lnTo>
                  <a:lnTo>
                    <a:pt x="17" y="2007"/>
                  </a:lnTo>
                  <a:lnTo>
                    <a:pt x="14" y="2015"/>
                  </a:lnTo>
                  <a:lnTo>
                    <a:pt x="10" y="2018"/>
                  </a:lnTo>
                  <a:lnTo>
                    <a:pt x="6" y="2016"/>
                  </a:lnTo>
                  <a:lnTo>
                    <a:pt x="4" y="2010"/>
                  </a:lnTo>
                  <a:lnTo>
                    <a:pt x="1" y="1995"/>
                  </a:lnTo>
                  <a:lnTo>
                    <a:pt x="0" y="1992"/>
                  </a:lnTo>
                  <a:lnTo>
                    <a:pt x="0" y="1962"/>
                  </a:lnTo>
                  <a:lnTo>
                    <a:pt x="1" y="1952"/>
                  </a:lnTo>
                  <a:lnTo>
                    <a:pt x="1" y="1940"/>
                  </a:lnTo>
                  <a:lnTo>
                    <a:pt x="9" y="1908"/>
                  </a:lnTo>
                  <a:lnTo>
                    <a:pt x="14" y="1897"/>
                  </a:lnTo>
                  <a:lnTo>
                    <a:pt x="18" y="1893"/>
                  </a:lnTo>
                  <a:lnTo>
                    <a:pt x="32" y="1866"/>
                  </a:lnTo>
                  <a:lnTo>
                    <a:pt x="43" y="1852"/>
                  </a:lnTo>
                  <a:lnTo>
                    <a:pt x="46" y="1847"/>
                  </a:lnTo>
                  <a:lnTo>
                    <a:pt x="49" y="1834"/>
                  </a:lnTo>
                  <a:lnTo>
                    <a:pt x="52" y="1813"/>
                  </a:lnTo>
                  <a:lnTo>
                    <a:pt x="53" y="1809"/>
                  </a:lnTo>
                  <a:lnTo>
                    <a:pt x="57" y="1807"/>
                  </a:lnTo>
                  <a:lnTo>
                    <a:pt x="57" y="1798"/>
                  </a:lnTo>
                  <a:lnTo>
                    <a:pt x="55" y="1787"/>
                  </a:lnTo>
                  <a:lnTo>
                    <a:pt x="52" y="1781"/>
                  </a:lnTo>
                  <a:lnTo>
                    <a:pt x="52" y="1773"/>
                  </a:lnTo>
                  <a:lnTo>
                    <a:pt x="52" y="1773"/>
                  </a:lnTo>
                  <a:lnTo>
                    <a:pt x="52" y="1758"/>
                  </a:lnTo>
                  <a:lnTo>
                    <a:pt x="53" y="1752"/>
                  </a:lnTo>
                  <a:lnTo>
                    <a:pt x="57" y="1746"/>
                  </a:lnTo>
                  <a:lnTo>
                    <a:pt x="70" y="1727"/>
                  </a:lnTo>
                  <a:lnTo>
                    <a:pt x="80" y="1709"/>
                  </a:lnTo>
                  <a:lnTo>
                    <a:pt x="81" y="1699"/>
                  </a:lnTo>
                  <a:lnTo>
                    <a:pt x="89" y="1684"/>
                  </a:lnTo>
                  <a:lnTo>
                    <a:pt x="93" y="1669"/>
                  </a:lnTo>
                  <a:lnTo>
                    <a:pt x="95" y="1631"/>
                  </a:lnTo>
                  <a:lnTo>
                    <a:pt x="93" y="1624"/>
                  </a:lnTo>
                  <a:lnTo>
                    <a:pt x="93" y="1612"/>
                  </a:lnTo>
                  <a:lnTo>
                    <a:pt x="95" y="1607"/>
                  </a:lnTo>
                  <a:lnTo>
                    <a:pt x="95" y="1580"/>
                  </a:lnTo>
                  <a:lnTo>
                    <a:pt x="96" y="1571"/>
                  </a:lnTo>
                  <a:lnTo>
                    <a:pt x="100" y="1566"/>
                  </a:lnTo>
                  <a:lnTo>
                    <a:pt x="104" y="1561"/>
                  </a:lnTo>
                  <a:lnTo>
                    <a:pt x="104" y="1550"/>
                  </a:lnTo>
                  <a:lnTo>
                    <a:pt x="95" y="1539"/>
                  </a:lnTo>
                  <a:lnTo>
                    <a:pt x="81" y="1533"/>
                  </a:lnTo>
                  <a:lnTo>
                    <a:pt x="77" y="1523"/>
                  </a:lnTo>
                  <a:lnTo>
                    <a:pt x="81" y="1521"/>
                  </a:lnTo>
                  <a:lnTo>
                    <a:pt x="97" y="1523"/>
                  </a:lnTo>
                  <a:lnTo>
                    <a:pt x="111" y="1522"/>
                  </a:lnTo>
                  <a:lnTo>
                    <a:pt x="113" y="1513"/>
                  </a:lnTo>
                  <a:lnTo>
                    <a:pt x="112" y="1505"/>
                  </a:lnTo>
                  <a:lnTo>
                    <a:pt x="104" y="1496"/>
                  </a:lnTo>
                  <a:lnTo>
                    <a:pt x="90" y="1491"/>
                  </a:lnTo>
                  <a:lnTo>
                    <a:pt x="82" y="1491"/>
                  </a:lnTo>
                  <a:lnTo>
                    <a:pt x="82" y="1486"/>
                  </a:lnTo>
                  <a:lnTo>
                    <a:pt x="86" y="1457"/>
                  </a:lnTo>
                  <a:lnTo>
                    <a:pt x="85" y="1442"/>
                  </a:lnTo>
                  <a:lnTo>
                    <a:pt x="79" y="1432"/>
                  </a:lnTo>
                  <a:lnTo>
                    <a:pt x="77" y="1427"/>
                  </a:lnTo>
                  <a:lnTo>
                    <a:pt x="79" y="1400"/>
                  </a:lnTo>
                  <a:lnTo>
                    <a:pt x="77" y="1395"/>
                  </a:lnTo>
                  <a:lnTo>
                    <a:pt x="74" y="1392"/>
                  </a:lnTo>
                  <a:lnTo>
                    <a:pt x="71" y="1387"/>
                  </a:lnTo>
                  <a:lnTo>
                    <a:pt x="71" y="1351"/>
                  </a:lnTo>
                  <a:lnTo>
                    <a:pt x="77" y="1329"/>
                  </a:lnTo>
                  <a:lnTo>
                    <a:pt x="86" y="1317"/>
                  </a:lnTo>
                  <a:lnTo>
                    <a:pt x="90" y="1308"/>
                  </a:lnTo>
                  <a:lnTo>
                    <a:pt x="91" y="1303"/>
                  </a:lnTo>
                  <a:lnTo>
                    <a:pt x="91" y="1291"/>
                  </a:lnTo>
                  <a:lnTo>
                    <a:pt x="90" y="1287"/>
                  </a:lnTo>
                  <a:lnTo>
                    <a:pt x="81" y="1279"/>
                  </a:lnTo>
                  <a:lnTo>
                    <a:pt x="77" y="1264"/>
                  </a:lnTo>
                  <a:lnTo>
                    <a:pt x="80" y="1235"/>
                  </a:lnTo>
                  <a:lnTo>
                    <a:pt x="89" y="1194"/>
                  </a:lnTo>
                  <a:lnTo>
                    <a:pt x="89" y="1178"/>
                  </a:lnTo>
                  <a:lnTo>
                    <a:pt x="89" y="1173"/>
                  </a:lnTo>
                  <a:lnTo>
                    <a:pt x="106" y="1112"/>
                  </a:lnTo>
                  <a:lnTo>
                    <a:pt x="108" y="1097"/>
                  </a:lnTo>
                  <a:lnTo>
                    <a:pt x="111" y="1091"/>
                  </a:lnTo>
                  <a:lnTo>
                    <a:pt x="116" y="1086"/>
                  </a:lnTo>
                  <a:lnTo>
                    <a:pt x="124" y="1077"/>
                  </a:lnTo>
                  <a:lnTo>
                    <a:pt x="128" y="1068"/>
                  </a:lnTo>
                  <a:lnTo>
                    <a:pt x="128" y="1055"/>
                  </a:lnTo>
                  <a:lnTo>
                    <a:pt x="123" y="1043"/>
                  </a:lnTo>
                  <a:lnTo>
                    <a:pt x="119" y="1016"/>
                  </a:lnTo>
                  <a:lnTo>
                    <a:pt x="119" y="979"/>
                  </a:lnTo>
                  <a:lnTo>
                    <a:pt x="123" y="940"/>
                  </a:lnTo>
                  <a:lnTo>
                    <a:pt x="128" y="926"/>
                  </a:lnTo>
                  <a:lnTo>
                    <a:pt x="134" y="918"/>
                  </a:lnTo>
                  <a:lnTo>
                    <a:pt x="138" y="915"/>
                  </a:lnTo>
                  <a:lnTo>
                    <a:pt x="144" y="915"/>
                  </a:lnTo>
                  <a:lnTo>
                    <a:pt x="146" y="913"/>
                  </a:lnTo>
                  <a:lnTo>
                    <a:pt x="147" y="905"/>
                  </a:lnTo>
                  <a:lnTo>
                    <a:pt x="150" y="902"/>
                  </a:lnTo>
                  <a:lnTo>
                    <a:pt x="156" y="898"/>
                  </a:lnTo>
                  <a:lnTo>
                    <a:pt x="159" y="896"/>
                  </a:lnTo>
                  <a:lnTo>
                    <a:pt x="159" y="888"/>
                  </a:lnTo>
                  <a:lnTo>
                    <a:pt x="156" y="871"/>
                  </a:lnTo>
                  <a:lnTo>
                    <a:pt x="155" y="842"/>
                  </a:lnTo>
                  <a:lnTo>
                    <a:pt x="166" y="832"/>
                  </a:lnTo>
                  <a:lnTo>
                    <a:pt x="167" y="829"/>
                  </a:lnTo>
                  <a:lnTo>
                    <a:pt x="171" y="806"/>
                  </a:lnTo>
                  <a:lnTo>
                    <a:pt x="173" y="799"/>
                  </a:lnTo>
                  <a:lnTo>
                    <a:pt x="179" y="786"/>
                  </a:lnTo>
                  <a:lnTo>
                    <a:pt x="192" y="767"/>
                  </a:lnTo>
                  <a:lnTo>
                    <a:pt x="192" y="751"/>
                  </a:lnTo>
                  <a:lnTo>
                    <a:pt x="190" y="733"/>
                  </a:lnTo>
                  <a:lnTo>
                    <a:pt x="187" y="714"/>
                  </a:lnTo>
                  <a:lnTo>
                    <a:pt x="186" y="709"/>
                  </a:lnTo>
                  <a:lnTo>
                    <a:pt x="178" y="701"/>
                  </a:lnTo>
                  <a:lnTo>
                    <a:pt x="178" y="689"/>
                  </a:lnTo>
                  <a:lnTo>
                    <a:pt x="178" y="679"/>
                  </a:lnTo>
                  <a:lnTo>
                    <a:pt x="165" y="646"/>
                  </a:lnTo>
                  <a:lnTo>
                    <a:pt x="165" y="617"/>
                  </a:lnTo>
                  <a:lnTo>
                    <a:pt x="155" y="607"/>
                  </a:lnTo>
                  <a:lnTo>
                    <a:pt x="155" y="595"/>
                  </a:lnTo>
                  <a:lnTo>
                    <a:pt x="157" y="579"/>
                  </a:lnTo>
                  <a:lnTo>
                    <a:pt x="161" y="568"/>
                  </a:lnTo>
                  <a:lnTo>
                    <a:pt x="162" y="565"/>
                  </a:lnTo>
                  <a:lnTo>
                    <a:pt x="171" y="550"/>
                  </a:lnTo>
                  <a:lnTo>
                    <a:pt x="173" y="536"/>
                  </a:lnTo>
                  <a:lnTo>
                    <a:pt x="179" y="530"/>
                  </a:lnTo>
                  <a:lnTo>
                    <a:pt x="182" y="523"/>
                  </a:lnTo>
                  <a:lnTo>
                    <a:pt x="182" y="520"/>
                  </a:lnTo>
                  <a:lnTo>
                    <a:pt x="186" y="516"/>
                  </a:lnTo>
                  <a:lnTo>
                    <a:pt x="189" y="503"/>
                  </a:lnTo>
                  <a:lnTo>
                    <a:pt x="189" y="493"/>
                  </a:lnTo>
                  <a:lnTo>
                    <a:pt x="188" y="482"/>
                  </a:lnTo>
                  <a:lnTo>
                    <a:pt x="189" y="458"/>
                  </a:lnTo>
                  <a:lnTo>
                    <a:pt x="192" y="450"/>
                  </a:lnTo>
                  <a:lnTo>
                    <a:pt x="198" y="436"/>
                  </a:lnTo>
                  <a:lnTo>
                    <a:pt x="200" y="429"/>
                  </a:lnTo>
                  <a:lnTo>
                    <a:pt x="204" y="408"/>
                  </a:lnTo>
                  <a:lnTo>
                    <a:pt x="210" y="382"/>
                  </a:lnTo>
                  <a:lnTo>
                    <a:pt x="235" y="354"/>
                  </a:lnTo>
                  <a:lnTo>
                    <a:pt x="242" y="329"/>
                  </a:lnTo>
                  <a:lnTo>
                    <a:pt x="245" y="327"/>
                  </a:lnTo>
                  <a:lnTo>
                    <a:pt x="260" y="312"/>
                  </a:lnTo>
                  <a:lnTo>
                    <a:pt x="270" y="308"/>
                  </a:lnTo>
                  <a:lnTo>
                    <a:pt x="275" y="305"/>
                  </a:lnTo>
                  <a:lnTo>
                    <a:pt x="276" y="302"/>
                  </a:lnTo>
                  <a:lnTo>
                    <a:pt x="274" y="288"/>
                  </a:lnTo>
                  <a:lnTo>
                    <a:pt x="270" y="273"/>
                  </a:lnTo>
                  <a:lnTo>
                    <a:pt x="268" y="262"/>
                  </a:lnTo>
                  <a:lnTo>
                    <a:pt x="268" y="236"/>
                  </a:lnTo>
                  <a:lnTo>
                    <a:pt x="263" y="221"/>
                  </a:lnTo>
                  <a:lnTo>
                    <a:pt x="263" y="205"/>
                  </a:lnTo>
                  <a:lnTo>
                    <a:pt x="264" y="203"/>
                  </a:lnTo>
                  <a:lnTo>
                    <a:pt x="270" y="195"/>
                  </a:lnTo>
                  <a:lnTo>
                    <a:pt x="270" y="186"/>
                  </a:lnTo>
                  <a:lnTo>
                    <a:pt x="268" y="176"/>
                  </a:lnTo>
                  <a:lnTo>
                    <a:pt x="268" y="168"/>
                  </a:lnTo>
                  <a:lnTo>
                    <a:pt x="269" y="161"/>
                  </a:lnTo>
                  <a:lnTo>
                    <a:pt x="317" y="139"/>
                  </a:lnTo>
                  <a:lnTo>
                    <a:pt x="335" y="132"/>
                  </a:lnTo>
                  <a:lnTo>
                    <a:pt x="344" y="85"/>
                  </a:lnTo>
                  <a:lnTo>
                    <a:pt x="344" y="73"/>
                  </a:lnTo>
                  <a:lnTo>
                    <a:pt x="339" y="68"/>
                  </a:lnTo>
                  <a:lnTo>
                    <a:pt x="339" y="65"/>
                  </a:lnTo>
                  <a:lnTo>
                    <a:pt x="338" y="65"/>
                  </a:lnTo>
                  <a:lnTo>
                    <a:pt x="338" y="63"/>
                  </a:lnTo>
                  <a:lnTo>
                    <a:pt x="340" y="62"/>
                  </a:lnTo>
                  <a:lnTo>
                    <a:pt x="345" y="58"/>
                  </a:lnTo>
                  <a:lnTo>
                    <a:pt x="351" y="48"/>
                  </a:lnTo>
                  <a:lnTo>
                    <a:pt x="353" y="44"/>
                  </a:lnTo>
                  <a:lnTo>
                    <a:pt x="359" y="36"/>
                  </a:lnTo>
                  <a:lnTo>
                    <a:pt x="367" y="27"/>
                  </a:lnTo>
                  <a:lnTo>
                    <a:pt x="378" y="19"/>
                  </a:lnTo>
                  <a:lnTo>
                    <a:pt x="392" y="1"/>
                  </a:lnTo>
                  <a:lnTo>
                    <a:pt x="396" y="0"/>
                  </a:lnTo>
                  <a:lnTo>
                    <a:pt x="399" y="0"/>
                  </a:lnTo>
                  <a:lnTo>
                    <a:pt x="404" y="6"/>
                  </a:lnTo>
                  <a:lnTo>
                    <a:pt x="413" y="19"/>
                  </a:lnTo>
                  <a:lnTo>
                    <a:pt x="439" y="19"/>
                  </a:lnTo>
                  <a:lnTo>
                    <a:pt x="447" y="21"/>
                  </a:lnTo>
                  <a:lnTo>
                    <a:pt x="452" y="21"/>
                  </a:lnTo>
                  <a:lnTo>
                    <a:pt x="473" y="26"/>
                  </a:lnTo>
                  <a:lnTo>
                    <a:pt x="477" y="30"/>
                  </a:lnTo>
                  <a:lnTo>
                    <a:pt x="480" y="36"/>
                  </a:lnTo>
                  <a:lnTo>
                    <a:pt x="483" y="37"/>
                  </a:lnTo>
                  <a:lnTo>
                    <a:pt x="484" y="41"/>
                  </a:lnTo>
                  <a:lnTo>
                    <a:pt x="495" y="52"/>
                  </a:lnTo>
                  <a:lnTo>
                    <a:pt x="498" y="52"/>
                  </a:lnTo>
                  <a:lnTo>
                    <a:pt x="499" y="46"/>
                  </a:lnTo>
                  <a:lnTo>
                    <a:pt x="504" y="35"/>
                  </a:lnTo>
                  <a:lnTo>
                    <a:pt x="507" y="16"/>
                  </a:lnTo>
                  <a:lnTo>
                    <a:pt x="509" y="12"/>
                  </a:lnTo>
                  <a:lnTo>
                    <a:pt x="517" y="12"/>
                  </a:lnTo>
                  <a:lnTo>
                    <a:pt x="536" y="15"/>
                  </a:lnTo>
                  <a:lnTo>
                    <a:pt x="553" y="15"/>
                  </a:lnTo>
                  <a:lnTo>
                    <a:pt x="561" y="16"/>
                  </a:lnTo>
                  <a:lnTo>
                    <a:pt x="564" y="17"/>
                  </a:lnTo>
                  <a:lnTo>
                    <a:pt x="571" y="22"/>
                  </a:lnTo>
                  <a:lnTo>
                    <a:pt x="577" y="27"/>
                  </a:lnTo>
                  <a:lnTo>
                    <a:pt x="585" y="31"/>
                  </a:lnTo>
                  <a:lnTo>
                    <a:pt x="601" y="36"/>
                  </a:lnTo>
                  <a:lnTo>
                    <a:pt x="607" y="41"/>
                  </a:lnTo>
                  <a:lnTo>
                    <a:pt x="618" y="62"/>
                  </a:lnTo>
                  <a:lnTo>
                    <a:pt x="631" y="75"/>
                  </a:lnTo>
                  <a:lnTo>
                    <a:pt x="634" y="80"/>
                  </a:lnTo>
                  <a:lnTo>
                    <a:pt x="659" y="98"/>
                  </a:lnTo>
                  <a:lnTo>
                    <a:pt x="671" y="105"/>
                  </a:lnTo>
                  <a:lnTo>
                    <a:pt x="674" y="108"/>
                  </a:lnTo>
                  <a:lnTo>
                    <a:pt x="686" y="127"/>
                  </a:lnTo>
                  <a:lnTo>
                    <a:pt x="687" y="128"/>
                  </a:lnTo>
                  <a:lnTo>
                    <a:pt x="692" y="132"/>
                  </a:lnTo>
                  <a:lnTo>
                    <a:pt x="703" y="135"/>
                  </a:lnTo>
                  <a:lnTo>
                    <a:pt x="711" y="136"/>
                  </a:lnTo>
                  <a:lnTo>
                    <a:pt x="740" y="139"/>
                  </a:lnTo>
                  <a:lnTo>
                    <a:pt x="752" y="143"/>
                  </a:lnTo>
                  <a:lnTo>
                    <a:pt x="758" y="145"/>
                  </a:lnTo>
                  <a:lnTo>
                    <a:pt x="784" y="163"/>
                  </a:lnTo>
                  <a:lnTo>
                    <a:pt x="799" y="171"/>
                  </a:lnTo>
                  <a:lnTo>
                    <a:pt x="815" y="179"/>
                  </a:lnTo>
                  <a:lnTo>
                    <a:pt x="823" y="191"/>
                  </a:lnTo>
                  <a:lnTo>
                    <a:pt x="838" y="194"/>
                  </a:lnTo>
                  <a:lnTo>
                    <a:pt x="845" y="200"/>
                  </a:lnTo>
                  <a:lnTo>
                    <a:pt x="850" y="209"/>
                  </a:lnTo>
                  <a:lnTo>
                    <a:pt x="854" y="210"/>
                  </a:lnTo>
                  <a:lnTo>
                    <a:pt x="856" y="214"/>
                  </a:lnTo>
                  <a:lnTo>
                    <a:pt x="858" y="224"/>
                  </a:lnTo>
                  <a:lnTo>
                    <a:pt x="858" y="234"/>
                  </a:lnTo>
                  <a:lnTo>
                    <a:pt x="849" y="247"/>
                  </a:lnTo>
                  <a:lnTo>
                    <a:pt x="834" y="269"/>
                  </a:lnTo>
                  <a:lnTo>
                    <a:pt x="823" y="294"/>
                  </a:lnTo>
                  <a:lnTo>
                    <a:pt x="821" y="302"/>
                  </a:lnTo>
                  <a:lnTo>
                    <a:pt x="819" y="311"/>
                  </a:lnTo>
                  <a:lnTo>
                    <a:pt x="819" y="317"/>
                  </a:lnTo>
                  <a:lnTo>
                    <a:pt x="821" y="321"/>
                  </a:lnTo>
                  <a:lnTo>
                    <a:pt x="843" y="321"/>
                  </a:lnTo>
                  <a:lnTo>
                    <a:pt x="875" y="326"/>
                  </a:lnTo>
                  <a:lnTo>
                    <a:pt x="881" y="328"/>
                  </a:lnTo>
                  <a:lnTo>
                    <a:pt x="898" y="339"/>
                  </a:lnTo>
                  <a:lnTo>
                    <a:pt x="908" y="342"/>
                  </a:lnTo>
                  <a:lnTo>
                    <a:pt x="918" y="340"/>
                  </a:lnTo>
                  <a:lnTo>
                    <a:pt x="923" y="343"/>
                  </a:lnTo>
                  <a:lnTo>
                    <a:pt x="930" y="343"/>
                  </a:lnTo>
                  <a:lnTo>
                    <a:pt x="937" y="340"/>
                  </a:lnTo>
                  <a:lnTo>
                    <a:pt x="941" y="335"/>
                  </a:lnTo>
                  <a:lnTo>
                    <a:pt x="948" y="332"/>
                  </a:lnTo>
                  <a:lnTo>
                    <a:pt x="963" y="333"/>
                  </a:lnTo>
                  <a:lnTo>
                    <a:pt x="972" y="332"/>
                  </a:lnTo>
                  <a:lnTo>
                    <a:pt x="973" y="331"/>
                  </a:lnTo>
                  <a:lnTo>
                    <a:pt x="975" y="327"/>
                  </a:lnTo>
                  <a:lnTo>
                    <a:pt x="990" y="315"/>
                  </a:lnTo>
                  <a:lnTo>
                    <a:pt x="994" y="313"/>
                  </a:lnTo>
                  <a:lnTo>
                    <a:pt x="996" y="310"/>
                  </a:lnTo>
                  <a:lnTo>
                    <a:pt x="1010" y="299"/>
                  </a:lnTo>
                  <a:lnTo>
                    <a:pt x="1018" y="290"/>
                  </a:lnTo>
                  <a:lnTo>
                    <a:pt x="1025" y="280"/>
                  </a:lnTo>
                  <a:lnTo>
                    <a:pt x="1028" y="272"/>
                  </a:lnTo>
                  <a:lnTo>
                    <a:pt x="1031" y="256"/>
                  </a:lnTo>
                  <a:lnTo>
                    <a:pt x="1034" y="225"/>
                  </a:lnTo>
                  <a:lnTo>
                    <a:pt x="1043" y="225"/>
                  </a:lnTo>
                  <a:lnTo>
                    <a:pt x="1047" y="224"/>
                  </a:lnTo>
                  <a:lnTo>
                    <a:pt x="1061" y="224"/>
                  </a:lnTo>
                  <a:lnTo>
                    <a:pt x="1068" y="231"/>
                  </a:lnTo>
                  <a:lnTo>
                    <a:pt x="1080" y="270"/>
                  </a:lnTo>
                  <a:lnTo>
                    <a:pt x="1080" y="302"/>
                  </a:lnTo>
                  <a:lnTo>
                    <a:pt x="1079" y="313"/>
                  </a:lnTo>
                  <a:lnTo>
                    <a:pt x="1076" y="317"/>
                  </a:lnTo>
                  <a:lnTo>
                    <a:pt x="1074" y="321"/>
                  </a:lnTo>
                  <a:lnTo>
                    <a:pt x="1050" y="337"/>
                  </a:lnTo>
                  <a:lnTo>
                    <a:pt x="1043" y="339"/>
                  </a:lnTo>
                  <a:lnTo>
                    <a:pt x="1031" y="340"/>
                  </a:lnTo>
                  <a:lnTo>
                    <a:pt x="1023" y="344"/>
                  </a:lnTo>
                  <a:lnTo>
                    <a:pt x="1014" y="356"/>
                  </a:lnTo>
                  <a:lnTo>
                    <a:pt x="1005" y="366"/>
                  </a:lnTo>
                  <a:lnTo>
                    <a:pt x="961" y="404"/>
                  </a:lnTo>
                  <a:lnTo>
                    <a:pt x="959" y="408"/>
                  </a:lnTo>
                  <a:lnTo>
                    <a:pt x="955" y="415"/>
                  </a:lnTo>
                  <a:lnTo>
                    <a:pt x="935" y="440"/>
                  </a:lnTo>
                  <a:lnTo>
                    <a:pt x="932" y="446"/>
                  </a:lnTo>
                  <a:lnTo>
                    <a:pt x="914" y="467"/>
                  </a:lnTo>
                  <a:lnTo>
                    <a:pt x="899" y="479"/>
                  </a:lnTo>
                  <a:lnTo>
                    <a:pt x="892" y="488"/>
                  </a:lnTo>
                  <a:lnTo>
                    <a:pt x="883" y="494"/>
                  </a:lnTo>
                  <a:lnTo>
                    <a:pt x="881" y="499"/>
                  </a:lnTo>
                  <a:lnTo>
                    <a:pt x="872" y="509"/>
                  </a:lnTo>
                  <a:lnTo>
                    <a:pt x="862" y="514"/>
                  </a:lnTo>
                  <a:lnTo>
                    <a:pt x="861" y="520"/>
                  </a:lnTo>
                  <a:lnTo>
                    <a:pt x="851" y="528"/>
                  </a:lnTo>
                  <a:lnTo>
                    <a:pt x="850" y="531"/>
                  </a:lnTo>
                  <a:lnTo>
                    <a:pt x="853" y="554"/>
                  </a:lnTo>
                  <a:lnTo>
                    <a:pt x="848" y="576"/>
                  </a:lnTo>
                  <a:lnTo>
                    <a:pt x="848" y="591"/>
                  </a:lnTo>
                  <a:lnTo>
                    <a:pt x="846" y="601"/>
                  </a:lnTo>
                  <a:lnTo>
                    <a:pt x="838" y="625"/>
                  </a:lnTo>
                  <a:lnTo>
                    <a:pt x="838" y="676"/>
                  </a:lnTo>
                  <a:lnTo>
                    <a:pt x="835" y="686"/>
                  </a:lnTo>
                  <a:lnTo>
                    <a:pt x="834" y="692"/>
                  </a:lnTo>
                  <a:lnTo>
                    <a:pt x="826" y="705"/>
                  </a:lnTo>
                  <a:lnTo>
                    <a:pt x="823" y="714"/>
                  </a:lnTo>
                  <a:lnTo>
                    <a:pt x="818" y="740"/>
                  </a:lnTo>
                  <a:lnTo>
                    <a:pt x="817" y="756"/>
                  </a:lnTo>
                  <a:lnTo>
                    <a:pt x="818" y="765"/>
                  </a:lnTo>
                  <a:lnTo>
                    <a:pt x="817" y="774"/>
                  </a:lnTo>
                  <a:lnTo>
                    <a:pt x="813" y="776"/>
                  </a:lnTo>
                  <a:lnTo>
                    <a:pt x="822" y="796"/>
                  </a:lnTo>
                  <a:lnTo>
                    <a:pt x="846" y="810"/>
                  </a:lnTo>
                  <a:lnTo>
                    <a:pt x="856" y="817"/>
                  </a:lnTo>
                  <a:lnTo>
                    <a:pt x="869" y="828"/>
                  </a:lnTo>
                  <a:lnTo>
                    <a:pt x="885" y="845"/>
                  </a:lnTo>
                  <a:lnTo>
                    <a:pt x="886" y="855"/>
                  </a:lnTo>
                  <a:lnTo>
                    <a:pt x="875" y="880"/>
                  </a:lnTo>
                  <a:lnTo>
                    <a:pt x="878" y="892"/>
                  </a:lnTo>
                  <a:lnTo>
                    <a:pt x="889" y="907"/>
                  </a:lnTo>
                  <a:lnTo>
                    <a:pt x="903" y="913"/>
                  </a:lnTo>
                  <a:lnTo>
                    <a:pt x="913" y="912"/>
                  </a:lnTo>
                  <a:lnTo>
                    <a:pt x="914" y="921"/>
                  </a:lnTo>
                  <a:lnTo>
                    <a:pt x="914" y="950"/>
                  </a:lnTo>
                  <a:lnTo>
                    <a:pt x="908" y="963"/>
                  </a:lnTo>
                  <a:lnTo>
                    <a:pt x="889" y="991"/>
                  </a:lnTo>
                  <a:lnTo>
                    <a:pt x="877" y="1004"/>
                  </a:lnTo>
                  <a:lnTo>
                    <a:pt x="870" y="1015"/>
                  </a:lnTo>
                  <a:lnTo>
                    <a:pt x="865" y="1039"/>
                  </a:lnTo>
                  <a:lnTo>
                    <a:pt x="854" y="1049"/>
                  </a:lnTo>
                  <a:lnTo>
                    <a:pt x="840" y="1056"/>
                  </a:lnTo>
                  <a:lnTo>
                    <a:pt x="815" y="1065"/>
                  </a:lnTo>
                  <a:lnTo>
                    <a:pt x="805" y="1065"/>
                  </a:lnTo>
                  <a:lnTo>
                    <a:pt x="790" y="1072"/>
                  </a:lnTo>
                  <a:lnTo>
                    <a:pt x="765" y="1080"/>
                  </a:lnTo>
                  <a:lnTo>
                    <a:pt x="753" y="1082"/>
                  </a:lnTo>
                  <a:lnTo>
                    <a:pt x="733" y="1083"/>
                  </a:lnTo>
                  <a:lnTo>
                    <a:pt x="711" y="1091"/>
                  </a:lnTo>
                  <a:lnTo>
                    <a:pt x="677" y="1096"/>
                  </a:lnTo>
                  <a:lnTo>
                    <a:pt x="650" y="1096"/>
                  </a:lnTo>
                  <a:lnTo>
                    <a:pt x="620" y="1091"/>
                  </a:lnTo>
                  <a:lnTo>
                    <a:pt x="607" y="1079"/>
                  </a:lnTo>
                  <a:lnTo>
                    <a:pt x="604" y="1088"/>
                  </a:lnTo>
                  <a:lnTo>
                    <a:pt x="607" y="1113"/>
                  </a:lnTo>
                  <a:lnTo>
                    <a:pt x="616" y="1122"/>
                  </a:lnTo>
                  <a:lnTo>
                    <a:pt x="619" y="1130"/>
                  </a:lnTo>
                  <a:lnTo>
                    <a:pt x="617" y="1147"/>
                  </a:lnTo>
                  <a:lnTo>
                    <a:pt x="614" y="1155"/>
                  </a:lnTo>
                  <a:lnTo>
                    <a:pt x="611" y="1157"/>
                  </a:lnTo>
                  <a:lnTo>
                    <a:pt x="609" y="1156"/>
                  </a:lnTo>
                  <a:lnTo>
                    <a:pt x="604" y="1169"/>
                  </a:lnTo>
                  <a:lnTo>
                    <a:pt x="602" y="1184"/>
                  </a:lnTo>
                  <a:lnTo>
                    <a:pt x="607" y="1214"/>
                  </a:lnTo>
                  <a:lnTo>
                    <a:pt x="607" y="1221"/>
                  </a:lnTo>
                  <a:lnTo>
                    <a:pt x="603" y="1230"/>
                  </a:lnTo>
                  <a:lnTo>
                    <a:pt x="597" y="1237"/>
                  </a:lnTo>
                  <a:lnTo>
                    <a:pt x="580" y="1241"/>
                  </a:lnTo>
                  <a:lnTo>
                    <a:pt x="564" y="1252"/>
                  </a:lnTo>
                  <a:lnTo>
                    <a:pt x="526" y="1251"/>
                  </a:lnTo>
                  <a:lnTo>
                    <a:pt x="517" y="1247"/>
                  </a:lnTo>
                  <a:lnTo>
                    <a:pt x="507" y="1241"/>
                  </a:lnTo>
                  <a:lnTo>
                    <a:pt x="487" y="1232"/>
                  </a:lnTo>
                  <a:lnTo>
                    <a:pt x="472" y="1227"/>
                  </a:lnTo>
                  <a:lnTo>
                    <a:pt x="462" y="1216"/>
                  </a:lnTo>
                  <a:lnTo>
                    <a:pt x="451" y="1230"/>
                  </a:lnTo>
                  <a:lnTo>
                    <a:pt x="451" y="1251"/>
                  </a:lnTo>
                  <a:lnTo>
                    <a:pt x="457" y="1270"/>
                  </a:lnTo>
                  <a:lnTo>
                    <a:pt x="458" y="1302"/>
                  </a:lnTo>
                  <a:lnTo>
                    <a:pt x="459" y="1317"/>
                  </a:lnTo>
                  <a:lnTo>
                    <a:pt x="473" y="1329"/>
                  </a:lnTo>
                  <a:lnTo>
                    <a:pt x="487" y="1333"/>
                  </a:lnTo>
                  <a:lnTo>
                    <a:pt x="482" y="1340"/>
                  </a:lnTo>
                  <a:lnTo>
                    <a:pt x="489" y="1345"/>
                  </a:lnTo>
                  <a:lnTo>
                    <a:pt x="509" y="1340"/>
                  </a:lnTo>
                  <a:lnTo>
                    <a:pt x="505" y="1332"/>
                  </a:lnTo>
                  <a:lnTo>
                    <a:pt x="499" y="1328"/>
                  </a:lnTo>
                  <a:lnTo>
                    <a:pt x="515" y="1325"/>
                  </a:lnTo>
                  <a:lnTo>
                    <a:pt x="527" y="1317"/>
                  </a:lnTo>
                  <a:lnTo>
                    <a:pt x="534" y="1329"/>
                  </a:lnTo>
                  <a:lnTo>
                    <a:pt x="538" y="1355"/>
                  </a:lnTo>
                  <a:lnTo>
                    <a:pt x="536" y="1367"/>
                  </a:lnTo>
                  <a:lnTo>
                    <a:pt x="528" y="1372"/>
                  </a:lnTo>
                  <a:lnTo>
                    <a:pt x="518" y="1376"/>
                  </a:lnTo>
                  <a:lnTo>
                    <a:pt x="509" y="1376"/>
                  </a:lnTo>
                  <a:lnTo>
                    <a:pt x="501" y="1372"/>
                  </a:lnTo>
                  <a:lnTo>
                    <a:pt x="500" y="1360"/>
                  </a:lnTo>
                  <a:lnTo>
                    <a:pt x="495" y="1354"/>
                  </a:lnTo>
                  <a:lnTo>
                    <a:pt x="484" y="1351"/>
                  </a:lnTo>
                  <a:lnTo>
                    <a:pt x="475" y="1354"/>
                  </a:lnTo>
                  <a:lnTo>
                    <a:pt x="469" y="1360"/>
                  </a:lnTo>
                  <a:lnTo>
                    <a:pt x="463" y="1361"/>
                  </a:lnTo>
                  <a:lnTo>
                    <a:pt x="458" y="1366"/>
                  </a:lnTo>
                  <a:lnTo>
                    <a:pt x="458" y="1372"/>
                  </a:lnTo>
                  <a:lnTo>
                    <a:pt x="475" y="1381"/>
                  </a:lnTo>
                  <a:lnTo>
                    <a:pt x="487" y="1382"/>
                  </a:lnTo>
                  <a:lnTo>
                    <a:pt x="494" y="1384"/>
                  </a:lnTo>
                  <a:lnTo>
                    <a:pt x="500" y="1387"/>
                  </a:lnTo>
                  <a:lnTo>
                    <a:pt x="499" y="1389"/>
                  </a:lnTo>
                  <a:lnTo>
                    <a:pt x="466" y="1407"/>
                  </a:lnTo>
                  <a:lnTo>
                    <a:pt x="461" y="1414"/>
                  </a:lnTo>
                  <a:lnTo>
                    <a:pt x="457" y="1423"/>
                  </a:lnTo>
                  <a:lnTo>
                    <a:pt x="448" y="1432"/>
                  </a:lnTo>
                  <a:lnTo>
                    <a:pt x="446" y="1445"/>
                  </a:lnTo>
                  <a:lnTo>
                    <a:pt x="450" y="1461"/>
                  </a:lnTo>
                  <a:lnTo>
                    <a:pt x="448" y="1474"/>
                  </a:lnTo>
                  <a:lnTo>
                    <a:pt x="448" y="1490"/>
                  </a:lnTo>
                  <a:lnTo>
                    <a:pt x="445" y="1501"/>
                  </a:lnTo>
                  <a:lnTo>
                    <a:pt x="440" y="1506"/>
                  </a:lnTo>
                  <a:lnTo>
                    <a:pt x="432" y="1508"/>
                  </a:lnTo>
                  <a:lnTo>
                    <a:pt x="426" y="1520"/>
                  </a:lnTo>
                  <a:lnTo>
                    <a:pt x="431" y="1533"/>
                  </a:lnTo>
                  <a:lnTo>
                    <a:pt x="432" y="1538"/>
                  </a:lnTo>
                  <a:lnTo>
                    <a:pt x="429" y="1544"/>
                  </a:lnTo>
                  <a:lnTo>
                    <a:pt x="396" y="1542"/>
                  </a:lnTo>
                  <a:lnTo>
                    <a:pt x="386" y="1547"/>
                  </a:lnTo>
                  <a:lnTo>
                    <a:pt x="378" y="1556"/>
                  </a:lnTo>
                  <a:lnTo>
                    <a:pt x="369" y="1556"/>
                  </a:lnTo>
                  <a:lnTo>
                    <a:pt x="359" y="1561"/>
                  </a:lnTo>
                  <a:lnTo>
                    <a:pt x="342" y="1580"/>
                  </a:lnTo>
                  <a:lnTo>
                    <a:pt x="335" y="1588"/>
                  </a:lnTo>
                  <a:lnTo>
                    <a:pt x="333" y="1597"/>
                  </a:lnTo>
                  <a:lnTo>
                    <a:pt x="322" y="1615"/>
                  </a:lnTo>
                  <a:lnTo>
                    <a:pt x="318" y="1633"/>
                  </a:lnTo>
                  <a:lnTo>
                    <a:pt x="321" y="1640"/>
                  </a:lnTo>
                  <a:lnTo>
                    <a:pt x="327" y="1653"/>
                  </a:lnTo>
                  <a:lnTo>
                    <a:pt x="333" y="1664"/>
                  </a:lnTo>
                  <a:lnTo>
                    <a:pt x="343" y="1672"/>
                  </a:lnTo>
                  <a:lnTo>
                    <a:pt x="365" y="1696"/>
                  </a:lnTo>
                  <a:lnTo>
                    <a:pt x="389" y="1706"/>
                  </a:lnTo>
                  <a:lnTo>
                    <a:pt x="402" y="1707"/>
                  </a:lnTo>
                  <a:lnTo>
                    <a:pt x="414" y="1705"/>
                  </a:lnTo>
                  <a:lnTo>
                    <a:pt x="421" y="1712"/>
                  </a:lnTo>
                  <a:lnTo>
                    <a:pt x="424" y="1723"/>
                  </a:lnTo>
                  <a:lnTo>
                    <a:pt x="424" y="1739"/>
                  </a:lnTo>
                  <a:lnTo>
                    <a:pt x="417" y="1752"/>
                  </a:lnTo>
                  <a:lnTo>
                    <a:pt x="413" y="1754"/>
                  </a:lnTo>
                  <a:lnTo>
                    <a:pt x="417" y="1766"/>
                  </a:lnTo>
                  <a:lnTo>
                    <a:pt x="418" y="1776"/>
                  </a:lnTo>
                  <a:lnTo>
                    <a:pt x="410" y="1780"/>
                  </a:lnTo>
                  <a:lnTo>
                    <a:pt x="409" y="1791"/>
                  </a:lnTo>
                  <a:lnTo>
                    <a:pt x="402" y="1791"/>
                  </a:lnTo>
                  <a:lnTo>
                    <a:pt x="393" y="1796"/>
                  </a:lnTo>
                  <a:lnTo>
                    <a:pt x="376" y="1813"/>
                  </a:lnTo>
                  <a:lnTo>
                    <a:pt x="358" y="1829"/>
                  </a:lnTo>
                  <a:lnTo>
                    <a:pt x="350" y="1833"/>
                  </a:lnTo>
                  <a:lnTo>
                    <a:pt x="335" y="1849"/>
                  </a:lnTo>
                  <a:lnTo>
                    <a:pt x="321" y="1862"/>
                  </a:lnTo>
                  <a:lnTo>
                    <a:pt x="312" y="1882"/>
                  </a:lnTo>
                  <a:lnTo>
                    <a:pt x="310" y="1894"/>
                  </a:lnTo>
                  <a:lnTo>
                    <a:pt x="318" y="1887"/>
                  </a:lnTo>
                  <a:lnTo>
                    <a:pt x="310" y="1924"/>
                  </a:lnTo>
                  <a:lnTo>
                    <a:pt x="305" y="1940"/>
                  </a:lnTo>
                  <a:lnTo>
                    <a:pt x="296" y="1948"/>
                  </a:lnTo>
                  <a:lnTo>
                    <a:pt x="286" y="1953"/>
                  </a:lnTo>
                  <a:lnTo>
                    <a:pt x="276" y="1953"/>
                  </a:lnTo>
                  <a:lnTo>
                    <a:pt x="269" y="1946"/>
                  </a:lnTo>
                  <a:lnTo>
                    <a:pt x="258" y="1925"/>
                  </a:lnTo>
                  <a:lnTo>
                    <a:pt x="260" y="1945"/>
                  </a:lnTo>
                  <a:lnTo>
                    <a:pt x="268" y="1948"/>
                  </a:lnTo>
                  <a:lnTo>
                    <a:pt x="270" y="1954"/>
                  </a:lnTo>
                  <a:lnTo>
                    <a:pt x="270" y="1959"/>
                  </a:lnTo>
                  <a:lnTo>
                    <a:pt x="248" y="1974"/>
                  </a:lnTo>
                  <a:lnTo>
                    <a:pt x="238" y="1983"/>
                  </a:lnTo>
                  <a:lnTo>
                    <a:pt x="226" y="2026"/>
                  </a:lnTo>
                  <a:lnTo>
                    <a:pt x="219" y="2037"/>
                  </a:lnTo>
                  <a:lnTo>
                    <a:pt x="225" y="2037"/>
                  </a:lnTo>
                  <a:lnTo>
                    <a:pt x="230" y="2033"/>
                  </a:lnTo>
                  <a:lnTo>
                    <a:pt x="237" y="2058"/>
                  </a:lnTo>
                  <a:lnTo>
                    <a:pt x="241" y="2074"/>
                  </a:lnTo>
                  <a:lnTo>
                    <a:pt x="237" y="2081"/>
                  </a:lnTo>
                  <a:lnTo>
                    <a:pt x="225" y="2080"/>
                  </a:lnTo>
                  <a:lnTo>
                    <a:pt x="220" y="2082"/>
                  </a:lnTo>
                  <a:lnTo>
                    <a:pt x="229" y="2089"/>
                  </a:lnTo>
                  <a:lnTo>
                    <a:pt x="233" y="2088"/>
                  </a:lnTo>
                  <a:lnTo>
                    <a:pt x="240" y="2089"/>
                  </a:lnTo>
                  <a:lnTo>
                    <a:pt x="256" y="2120"/>
                  </a:lnTo>
                  <a:lnTo>
                    <a:pt x="275" y="2145"/>
                  </a:lnTo>
                  <a:lnTo>
                    <a:pt x="275" y="2146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98" name="Freeform 257">
              <a:extLst>
                <a:ext uri="{FF2B5EF4-FFF2-40B4-BE49-F238E27FC236}">
                  <a16:creationId xmlns:a16="http://schemas.microsoft.com/office/drawing/2014/main" id="{B9948C70-3AE9-F94D-B554-F1A458FE25F8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763" y="3165"/>
              <a:ext cx="38" cy="45"/>
            </a:xfrm>
            <a:custGeom>
              <a:avLst/>
              <a:gdLst/>
              <a:ahLst/>
              <a:cxnLst>
                <a:cxn ang="0">
                  <a:pos x="4" y="208"/>
                </a:cxn>
                <a:cxn ang="0">
                  <a:pos x="4" y="196"/>
                </a:cxn>
                <a:cxn ang="0">
                  <a:pos x="3" y="191"/>
                </a:cxn>
                <a:cxn ang="0">
                  <a:pos x="0" y="0"/>
                </a:cxn>
                <a:cxn ang="0">
                  <a:pos x="6" y="5"/>
                </a:cxn>
                <a:cxn ang="0">
                  <a:pos x="11" y="14"/>
                </a:cxn>
                <a:cxn ang="0">
                  <a:pos x="29" y="43"/>
                </a:cxn>
                <a:cxn ang="0">
                  <a:pos x="29" y="48"/>
                </a:cxn>
                <a:cxn ang="0">
                  <a:pos x="25" y="42"/>
                </a:cxn>
                <a:cxn ang="0">
                  <a:pos x="17" y="40"/>
                </a:cxn>
                <a:cxn ang="0">
                  <a:pos x="11" y="42"/>
                </a:cxn>
                <a:cxn ang="0">
                  <a:pos x="10" y="50"/>
                </a:cxn>
                <a:cxn ang="0">
                  <a:pos x="14" y="58"/>
                </a:cxn>
                <a:cxn ang="0">
                  <a:pos x="20" y="61"/>
                </a:cxn>
                <a:cxn ang="0">
                  <a:pos x="26" y="67"/>
                </a:cxn>
                <a:cxn ang="0">
                  <a:pos x="31" y="74"/>
                </a:cxn>
                <a:cxn ang="0">
                  <a:pos x="37" y="94"/>
                </a:cxn>
                <a:cxn ang="0">
                  <a:pos x="42" y="99"/>
                </a:cxn>
                <a:cxn ang="0">
                  <a:pos x="59" y="111"/>
                </a:cxn>
                <a:cxn ang="0">
                  <a:pos x="74" y="129"/>
                </a:cxn>
                <a:cxn ang="0">
                  <a:pos x="81" y="132"/>
                </a:cxn>
                <a:cxn ang="0">
                  <a:pos x="86" y="136"/>
                </a:cxn>
                <a:cxn ang="0">
                  <a:pos x="94" y="138"/>
                </a:cxn>
                <a:cxn ang="0">
                  <a:pos x="97" y="144"/>
                </a:cxn>
                <a:cxn ang="0">
                  <a:pos x="108" y="148"/>
                </a:cxn>
                <a:cxn ang="0">
                  <a:pos x="119" y="161"/>
                </a:cxn>
                <a:cxn ang="0">
                  <a:pos x="142" y="179"/>
                </a:cxn>
                <a:cxn ang="0">
                  <a:pos x="156" y="187"/>
                </a:cxn>
                <a:cxn ang="0">
                  <a:pos x="182" y="190"/>
                </a:cxn>
                <a:cxn ang="0">
                  <a:pos x="192" y="187"/>
                </a:cxn>
                <a:cxn ang="0">
                  <a:pos x="193" y="193"/>
                </a:cxn>
                <a:cxn ang="0">
                  <a:pos x="191" y="206"/>
                </a:cxn>
                <a:cxn ang="0">
                  <a:pos x="187" y="210"/>
                </a:cxn>
                <a:cxn ang="0">
                  <a:pos x="175" y="215"/>
                </a:cxn>
                <a:cxn ang="0">
                  <a:pos x="155" y="212"/>
                </a:cxn>
                <a:cxn ang="0">
                  <a:pos x="129" y="220"/>
                </a:cxn>
                <a:cxn ang="0">
                  <a:pos x="127" y="224"/>
                </a:cxn>
                <a:cxn ang="0">
                  <a:pos x="118" y="222"/>
                </a:cxn>
                <a:cxn ang="0">
                  <a:pos x="102" y="212"/>
                </a:cxn>
                <a:cxn ang="0">
                  <a:pos x="74" y="206"/>
                </a:cxn>
                <a:cxn ang="0">
                  <a:pos x="48" y="206"/>
                </a:cxn>
                <a:cxn ang="0">
                  <a:pos x="40" y="202"/>
                </a:cxn>
                <a:cxn ang="0">
                  <a:pos x="33" y="201"/>
                </a:cxn>
                <a:cxn ang="0">
                  <a:pos x="25" y="199"/>
                </a:cxn>
                <a:cxn ang="0">
                  <a:pos x="9" y="208"/>
                </a:cxn>
                <a:cxn ang="0">
                  <a:pos x="4" y="208"/>
                </a:cxn>
              </a:cxnLst>
              <a:rect l="0" t="0" r="r" b="b"/>
              <a:pathLst>
                <a:path w="193" h="224">
                  <a:moveTo>
                    <a:pt x="4" y="208"/>
                  </a:moveTo>
                  <a:lnTo>
                    <a:pt x="4" y="196"/>
                  </a:lnTo>
                  <a:lnTo>
                    <a:pt x="3" y="191"/>
                  </a:lnTo>
                  <a:lnTo>
                    <a:pt x="0" y="0"/>
                  </a:lnTo>
                  <a:lnTo>
                    <a:pt x="6" y="5"/>
                  </a:lnTo>
                  <a:lnTo>
                    <a:pt x="11" y="14"/>
                  </a:lnTo>
                  <a:lnTo>
                    <a:pt x="29" y="43"/>
                  </a:lnTo>
                  <a:lnTo>
                    <a:pt x="29" y="48"/>
                  </a:lnTo>
                  <a:lnTo>
                    <a:pt x="25" y="42"/>
                  </a:lnTo>
                  <a:lnTo>
                    <a:pt x="17" y="40"/>
                  </a:lnTo>
                  <a:lnTo>
                    <a:pt x="11" y="42"/>
                  </a:lnTo>
                  <a:lnTo>
                    <a:pt x="10" y="50"/>
                  </a:lnTo>
                  <a:lnTo>
                    <a:pt x="14" y="58"/>
                  </a:lnTo>
                  <a:lnTo>
                    <a:pt x="20" y="61"/>
                  </a:lnTo>
                  <a:lnTo>
                    <a:pt x="26" y="67"/>
                  </a:lnTo>
                  <a:lnTo>
                    <a:pt x="31" y="74"/>
                  </a:lnTo>
                  <a:lnTo>
                    <a:pt x="37" y="94"/>
                  </a:lnTo>
                  <a:lnTo>
                    <a:pt x="42" y="99"/>
                  </a:lnTo>
                  <a:lnTo>
                    <a:pt x="59" y="111"/>
                  </a:lnTo>
                  <a:lnTo>
                    <a:pt x="74" y="129"/>
                  </a:lnTo>
                  <a:lnTo>
                    <a:pt x="81" y="132"/>
                  </a:lnTo>
                  <a:lnTo>
                    <a:pt x="86" y="136"/>
                  </a:lnTo>
                  <a:lnTo>
                    <a:pt x="94" y="138"/>
                  </a:lnTo>
                  <a:lnTo>
                    <a:pt x="97" y="144"/>
                  </a:lnTo>
                  <a:lnTo>
                    <a:pt x="108" y="148"/>
                  </a:lnTo>
                  <a:lnTo>
                    <a:pt x="119" y="161"/>
                  </a:lnTo>
                  <a:lnTo>
                    <a:pt x="142" y="179"/>
                  </a:lnTo>
                  <a:lnTo>
                    <a:pt x="156" y="187"/>
                  </a:lnTo>
                  <a:lnTo>
                    <a:pt x="182" y="190"/>
                  </a:lnTo>
                  <a:lnTo>
                    <a:pt x="192" y="187"/>
                  </a:lnTo>
                  <a:lnTo>
                    <a:pt x="193" y="193"/>
                  </a:lnTo>
                  <a:lnTo>
                    <a:pt x="191" y="206"/>
                  </a:lnTo>
                  <a:lnTo>
                    <a:pt x="187" y="210"/>
                  </a:lnTo>
                  <a:lnTo>
                    <a:pt x="175" y="215"/>
                  </a:lnTo>
                  <a:lnTo>
                    <a:pt x="155" y="212"/>
                  </a:lnTo>
                  <a:lnTo>
                    <a:pt x="129" y="220"/>
                  </a:lnTo>
                  <a:lnTo>
                    <a:pt x="127" y="224"/>
                  </a:lnTo>
                  <a:lnTo>
                    <a:pt x="118" y="222"/>
                  </a:lnTo>
                  <a:lnTo>
                    <a:pt x="102" y="212"/>
                  </a:lnTo>
                  <a:lnTo>
                    <a:pt x="74" y="206"/>
                  </a:lnTo>
                  <a:lnTo>
                    <a:pt x="48" y="206"/>
                  </a:lnTo>
                  <a:lnTo>
                    <a:pt x="40" y="202"/>
                  </a:lnTo>
                  <a:lnTo>
                    <a:pt x="33" y="201"/>
                  </a:lnTo>
                  <a:lnTo>
                    <a:pt x="25" y="199"/>
                  </a:lnTo>
                  <a:lnTo>
                    <a:pt x="9" y="208"/>
                  </a:lnTo>
                  <a:lnTo>
                    <a:pt x="4" y="208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99" name="Freeform 258">
              <a:extLst>
                <a:ext uri="{FF2B5EF4-FFF2-40B4-BE49-F238E27FC236}">
                  <a16:creationId xmlns:a16="http://schemas.microsoft.com/office/drawing/2014/main" id="{46FC2D5F-D5EA-F549-82B1-60053F61373B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1879" y="2422"/>
              <a:ext cx="45" cy="45"/>
            </a:xfrm>
            <a:custGeom>
              <a:avLst/>
              <a:gdLst/>
              <a:ahLst/>
              <a:cxnLst>
                <a:cxn ang="0">
                  <a:pos x="197" y="195"/>
                </a:cxn>
                <a:cxn ang="0">
                  <a:pos x="172" y="187"/>
                </a:cxn>
                <a:cxn ang="0">
                  <a:pos x="146" y="193"/>
                </a:cxn>
                <a:cxn ang="0">
                  <a:pos x="129" y="190"/>
                </a:cxn>
                <a:cxn ang="0">
                  <a:pos x="124" y="217"/>
                </a:cxn>
                <a:cxn ang="0">
                  <a:pos x="103" y="221"/>
                </a:cxn>
                <a:cxn ang="0">
                  <a:pos x="91" y="214"/>
                </a:cxn>
                <a:cxn ang="0">
                  <a:pos x="79" y="205"/>
                </a:cxn>
                <a:cxn ang="0">
                  <a:pos x="59" y="178"/>
                </a:cxn>
                <a:cxn ang="0">
                  <a:pos x="52" y="166"/>
                </a:cxn>
                <a:cxn ang="0">
                  <a:pos x="47" y="151"/>
                </a:cxn>
                <a:cxn ang="0">
                  <a:pos x="43" y="140"/>
                </a:cxn>
                <a:cxn ang="0">
                  <a:pos x="30" y="139"/>
                </a:cxn>
                <a:cxn ang="0">
                  <a:pos x="26" y="130"/>
                </a:cxn>
                <a:cxn ang="0">
                  <a:pos x="15" y="122"/>
                </a:cxn>
                <a:cxn ang="0">
                  <a:pos x="0" y="101"/>
                </a:cxn>
                <a:cxn ang="0">
                  <a:pos x="4" y="84"/>
                </a:cxn>
                <a:cxn ang="0">
                  <a:pos x="9" y="60"/>
                </a:cxn>
                <a:cxn ang="0">
                  <a:pos x="11" y="55"/>
                </a:cxn>
                <a:cxn ang="0">
                  <a:pos x="22" y="50"/>
                </a:cxn>
                <a:cxn ang="0">
                  <a:pos x="38" y="49"/>
                </a:cxn>
                <a:cxn ang="0">
                  <a:pos x="46" y="39"/>
                </a:cxn>
                <a:cxn ang="0">
                  <a:pos x="44" y="32"/>
                </a:cxn>
                <a:cxn ang="0">
                  <a:pos x="43" y="26"/>
                </a:cxn>
                <a:cxn ang="0">
                  <a:pos x="57" y="9"/>
                </a:cxn>
                <a:cxn ang="0">
                  <a:pos x="62" y="5"/>
                </a:cxn>
                <a:cxn ang="0">
                  <a:pos x="71" y="0"/>
                </a:cxn>
                <a:cxn ang="0">
                  <a:pos x="114" y="6"/>
                </a:cxn>
                <a:cxn ang="0">
                  <a:pos x="154" y="3"/>
                </a:cxn>
                <a:cxn ang="0">
                  <a:pos x="168" y="0"/>
                </a:cxn>
                <a:cxn ang="0">
                  <a:pos x="200" y="3"/>
                </a:cxn>
                <a:cxn ang="0">
                  <a:pos x="225" y="11"/>
                </a:cxn>
                <a:cxn ang="0">
                  <a:pos x="222" y="25"/>
                </a:cxn>
                <a:cxn ang="0">
                  <a:pos x="218" y="33"/>
                </a:cxn>
                <a:cxn ang="0">
                  <a:pos x="206" y="49"/>
                </a:cxn>
                <a:cxn ang="0">
                  <a:pos x="208" y="90"/>
                </a:cxn>
                <a:cxn ang="0">
                  <a:pos x="220" y="114"/>
                </a:cxn>
                <a:cxn ang="0">
                  <a:pos x="221" y="117"/>
                </a:cxn>
                <a:cxn ang="0">
                  <a:pos x="225" y="140"/>
                </a:cxn>
                <a:cxn ang="0">
                  <a:pos x="218" y="181"/>
                </a:cxn>
                <a:cxn ang="0">
                  <a:pos x="203" y="197"/>
                </a:cxn>
              </a:cxnLst>
              <a:rect l="0" t="0" r="r" b="b"/>
              <a:pathLst>
                <a:path w="226" h="221">
                  <a:moveTo>
                    <a:pt x="203" y="197"/>
                  </a:moveTo>
                  <a:lnTo>
                    <a:pt x="197" y="195"/>
                  </a:lnTo>
                  <a:lnTo>
                    <a:pt x="193" y="193"/>
                  </a:lnTo>
                  <a:lnTo>
                    <a:pt x="172" y="187"/>
                  </a:lnTo>
                  <a:lnTo>
                    <a:pt x="150" y="193"/>
                  </a:lnTo>
                  <a:lnTo>
                    <a:pt x="146" y="193"/>
                  </a:lnTo>
                  <a:lnTo>
                    <a:pt x="136" y="190"/>
                  </a:lnTo>
                  <a:lnTo>
                    <a:pt x="129" y="190"/>
                  </a:lnTo>
                  <a:lnTo>
                    <a:pt x="123" y="193"/>
                  </a:lnTo>
                  <a:lnTo>
                    <a:pt x="124" y="217"/>
                  </a:lnTo>
                  <a:lnTo>
                    <a:pt x="120" y="221"/>
                  </a:lnTo>
                  <a:lnTo>
                    <a:pt x="103" y="221"/>
                  </a:lnTo>
                  <a:lnTo>
                    <a:pt x="91" y="216"/>
                  </a:lnTo>
                  <a:lnTo>
                    <a:pt x="91" y="214"/>
                  </a:lnTo>
                  <a:lnTo>
                    <a:pt x="89" y="214"/>
                  </a:lnTo>
                  <a:lnTo>
                    <a:pt x="79" y="205"/>
                  </a:lnTo>
                  <a:lnTo>
                    <a:pt x="65" y="188"/>
                  </a:lnTo>
                  <a:lnTo>
                    <a:pt x="59" y="178"/>
                  </a:lnTo>
                  <a:lnTo>
                    <a:pt x="58" y="172"/>
                  </a:lnTo>
                  <a:lnTo>
                    <a:pt x="52" y="166"/>
                  </a:lnTo>
                  <a:lnTo>
                    <a:pt x="52" y="156"/>
                  </a:lnTo>
                  <a:lnTo>
                    <a:pt x="47" y="151"/>
                  </a:lnTo>
                  <a:lnTo>
                    <a:pt x="46" y="143"/>
                  </a:lnTo>
                  <a:lnTo>
                    <a:pt x="43" y="140"/>
                  </a:lnTo>
                  <a:lnTo>
                    <a:pt x="32" y="140"/>
                  </a:lnTo>
                  <a:lnTo>
                    <a:pt x="30" y="139"/>
                  </a:lnTo>
                  <a:lnTo>
                    <a:pt x="26" y="135"/>
                  </a:lnTo>
                  <a:lnTo>
                    <a:pt x="26" y="130"/>
                  </a:lnTo>
                  <a:lnTo>
                    <a:pt x="17" y="123"/>
                  </a:lnTo>
                  <a:lnTo>
                    <a:pt x="15" y="122"/>
                  </a:lnTo>
                  <a:lnTo>
                    <a:pt x="6" y="107"/>
                  </a:lnTo>
                  <a:lnTo>
                    <a:pt x="0" y="101"/>
                  </a:lnTo>
                  <a:lnTo>
                    <a:pt x="0" y="95"/>
                  </a:lnTo>
                  <a:lnTo>
                    <a:pt x="4" y="84"/>
                  </a:lnTo>
                  <a:lnTo>
                    <a:pt x="9" y="75"/>
                  </a:lnTo>
                  <a:lnTo>
                    <a:pt x="9" y="60"/>
                  </a:lnTo>
                  <a:lnTo>
                    <a:pt x="10" y="58"/>
                  </a:lnTo>
                  <a:lnTo>
                    <a:pt x="11" y="55"/>
                  </a:lnTo>
                  <a:lnTo>
                    <a:pt x="15" y="53"/>
                  </a:lnTo>
                  <a:lnTo>
                    <a:pt x="22" y="50"/>
                  </a:lnTo>
                  <a:lnTo>
                    <a:pt x="32" y="50"/>
                  </a:lnTo>
                  <a:lnTo>
                    <a:pt x="38" y="49"/>
                  </a:lnTo>
                  <a:lnTo>
                    <a:pt x="39" y="46"/>
                  </a:lnTo>
                  <a:lnTo>
                    <a:pt x="46" y="39"/>
                  </a:lnTo>
                  <a:lnTo>
                    <a:pt x="46" y="32"/>
                  </a:lnTo>
                  <a:lnTo>
                    <a:pt x="44" y="32"/>
                  </a:lnTo>
                  <a:lnTo>
                    <a:pt x="42" y="30"/>
                  </a:lnTo>
                  <a:lnTo>
                    <a:pt x="43" y="26"/>
                  </a:lnTo>
                  <a:lnTo>
                    <a:pt x="50" y="15"/>
                  </a:lnTo>
                  <a:lnTo>
                    <a:pt x="57" y="9"/>
                  </a:lnTo>
                  <a:lnTo>
                    <a:pt x="58" y="6"/>
                  </a:lnTo>
                  <a:lnTo>
                    <a:pt x="62" y="5"/>
                  </a:lnTo>
                  <a:lnTo>
                    <a:pt x="66" y="0"/>
                  </a:lnTo>
                  <a:lnTo>
                    <a:pt x="71" y="0"/>
                  </a:lnTo>
                  <a:lnTo>
                    <a:pt x="95" y="6"/>
                  </a:lnTo>
                  <a:lnTo>
                    <a:pt x="114" y="6"/>
                  </a:lnTo>
                  <a:lnTo>
                    <a:pt x="139" y="1"/>
                  </a:lnTo>
                  <a:lnTo>
                    <a:pt x="154" y="3"/>
                  </a:lnTo>
                  <a:lnTo>
                    <a:pt x="166" y="1"/>
                  </a:lnTo>
                  <a:lnTo>
                    <a:pt x="168" y="0"/>
                  </a:lnTo>
                  <a:lnTo>
                    <a:pt x="175" y="0"/>
                  </a:lnTo>
                  <a:lnTo>
                    <a:pt x="200" y="3"/>
                  </a:lnTo>
                  <a:lnTo>
                    <a:pt x="225" y="10"/>
                  </a:lnTo>
                  <a:lnTo>
                    <a:pt x="225" y="11"/>
                  </a:lnTo>
                  <a:lnTo>
                    <a:pt x="225" y="22"/>
                  </a:lnTo>
                  <a:lnTo>
                    <a:pt x="222" y="25"/>
                  </a:lnTo>
                  <a:lnTo>
                    <a:pt x="222" y="27"/>
                  </a:lnTo>
                  <a:lnTo>
                    <a:pt x="218" y="33"/>
                  </a:lnTo>
                  <a:lnTo>
                    <a:pt x="210" y="39"/>
                  </a:lnTo>
                  <a:lnTo>
                    <a:pt x="206" y="49"/>
                  </a:lnTo>
                  <a:lnTo>
                    <a:pt x="206" y="71"/>
                  </a:lnTo>
                  <a:lnTo>
                    <a:pt x="208" y="90"/>
                  </a:lnTo>
                  <a:lnTo>
                    <a:pt x="211" y="101"/>
                  </a:lnTo>
                  <a:lnTo>
                    <a:pt x="220" y="114"/>
                  </a:lnTo>
                  <a:lnTo>
                    <a:pt x="220" y="116"/>
                  </a:lnTo>
                  <a:lnTo>
                    <a:pt x="221" y="117"/>
                  </a:lnTo>
                  <a:lnTo>
                    <a:pt x="226" y="125"/>
                  </a:lnTo>
                  <a:lnTo>
                    <a:pt x="225" y="140"/>
                  </a:lnTo>
                  <a:lnTo>
                    <a:pt x="220" y="162"/>
                  </a:lnTo>
                  <a:lnTo>
                    <a:pt x="218" y="181"/>
                  </a:lnTo>
                  <a:lnTo>
                    <a:pt x="216" y="184"/>
                  </a:lnTo>
                  <a:lnTo>
                    <a:pt x="203" y="197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100" name="Freeform 259">
              <a:extLst>
                <a:ext uri="{FF2B5EF4-FFF2-40B4-BE49-F238E27FC236}">
                  <a16:creationId xmlns:a16="http://schemas.microsoft.com/office/drawing/2014/main" id="{D82113DB-2AAA-414C-A3DA-1BC1708C59EC}"/>
                </a:ext>
              </a:extLst>
            </p:cNvPr>
            <p:cNvSpPr>
              <a:spLocks noChangeAspect="1"/>
            </p:cNvSpPr>
            <p:nvPr/>
          </p:nvSpPr>
          <p:spPr bwMode="gray">
            <a:xfrm rot="-1047951">
              <a:off x="1790" y="2357"/>
              <a:ext cx="4" cy="4"/>
            </a:xfrm>
            <a:custGeom>
              <a:avLst/>
              <a:gdLst/>
              <a:ahLst/>
              <a:cxnLst>
                <a:cxn ang="0">
                  <a:pos x="148" y="0"/>
                </a:cxn>
                <a:cxn ang="0">
                  <a:pos x="169" y="17"/>
                </a:cxn>
                <a:cxn ang="0">
                  <a:pos x="183" y="54"/>
                </a:cxn>
                <a:cxn ang="0">
                  <a:pos x="114" y="93"/>
                </a:cxn>
                <a:cxn ang="0">
                  <a:pos x="86" y="86"/>
                </a:cxn>
                <a:cxn ang="0">
                  <a:pos x="66" y="72"/>
                </a:cxn>
                <a:cxn ang="0">
                  <a:pos x="14" y="72"/>
                </a:cxn>
                <a:cxn ang="0">
                  <a:pos x="0" y="41"/>
                </a:cxn>
                <a:cxn ang="0">
                  <a:pos x="24" y="24"/>
                </a:cxn>
                <a:cxn ang="0">
                  <a:pos x="54" y="24"/>
                </a:cxn>
                <a:cxn ang="0">
                  <a:pos x="83" y="44"/>
                </a:cxn>
                <a:cxn ang="0">
                  <a:pos x="148" y="0"/>
                </a:cxn>
              </a:cxnLst>
              <a:rect l="0" t="0" r="r" b="b"/>
              <a:pathLst>
                <a:path w="183" h="93">
                  <a:moveTo>
                    <a:pt x="148" y="0"/>
                  </a:moveTo>
                  <a:lnTo>
                    <a:pt x="169" y="17"/>
                  </a:lnTo>
                  <a:lnTo>
                    <a:pt x="183" y="54"/>
                  </a:lnTo>
                  <a:lnTo>
                    <a:pt x="114" y="93"/>
                  </a:lnTo>
                  <a:lnTo>
                    <a:pt x="86" y="86"/>
                  </a:lnTo>
                  <a:lnTo>
                    <a:pt x="66" y="72"/>
                  </a:lnTo>
                  <a:lnTo>
                    <a:pt x="14" y="72"/>
                  </a:lnTo>
                  <a:lnTo>
                    <a:pt x="0" y="41"/>
                  </a:lnTo>
                  <a:lnTo>
                    <a:pt x="24" y="24"/>
                  </a:lnTo>
                  <a:lnTo>
                    <a:pt x="54" y="24"/>
                  </a:lnTo>
                  <a:lnTo>
                    <a:pt x="83" y="44"/>
                  </a:lnTo>
                  <a:lnTo>
                    <a:pt x="148" y="0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101" name="Freeform 260">
              <a:extLst>
                <a:ext uri="{FF2B5EF4-FFF2-40B4-BE49-F238E27FC236}">
                  <a16:creationId xmlns:a16="http://schemas.microsoft.com/office/drawing/2014/main" id="{03498371-9937-1A4C-8930-194D8A325531}"/>
                </a:ext>
              </a:extLst>
            </p:cNvPr>
            <p:cNvSpPr>
              <a:spLocks noChangeAspect="1"/>
            </p:cNvSpPr>
            <p:nvPr/>
          </p:nvSpPr>
          <p:spPr bwMode="gray">
            <a:xfrm rot="-1047951">
              <a:off x="1753" y="2352"/>
              <a:ext cx="3" cy="4"/>
            </a:xfrm>
            <a:custGeom>
              <a:avLst/>
              <a:gdLst/>
              <a:ahLst/>
              <a:cxnLst>
                <a:cxn ang="0">
                  <a:pos x="24" y="37"/>
                </a:cxn>
                <a:cxn ang="0">
                  <a:pos x="0" y="0"/>
                </a:cxn>
                <a:cxn ang="0">
                  <a:pos x="0" y="10"/>
                </a:cxn>
                <a:cxn ang="0">
                  <a:pos x="5" y="41"/>
                </a:cxn>
                <a:cxn ang="0">
                  <a:pos x="24" y="72"/>
                </a:cxn>
                <a:cxn ang="0">
                  <a:pos x="101" y="102"/>
                </a:cxn>
                <a:cxn ang="0">
                  <a:pos x="101" y="85"/>
                </a:cxn>
                <a:cxn ang="0">
                  <a:pos x="59" y="68"/>
                </a:cxn>
                <a:cxn ang="0">
                  <a:pos x="24" y="37"/>
                </a:cxn>
              </a:cxnLst>
              <a:rect l="0" t="0" r="r" b="b"/>
              <a:pathLst>
                <a:path w="101" h="102">
                  <a:moveTo>
                    <a:pt x="24" y="37"/>
                  </a:moveTo>
                  <a:lnTo>
                    <a:pt x="0" y="0"/>
                  </a:lnTo>
                  <a:lnTo>
                    <a:pt x="0" y="10"/>
                  </a:lnTo>
                  <a:lnTo>
                    <a:pt x="5" y="41"/>
                  </a:lnTo>
                  <a:lnTo>
                    <a:pt x="24" y="72"/>
                  </a:lnTo>
                  <a:lnTo>
                    <a:pt x="101" y="102"/>
                  </a:lnTo>
                  <a:lnTo>
                    <a:pt x="101" y="85"/>
                  </a:lnTo>
                  <a:lnTo>
                    <a:pt x="59" y="68"/>
                  </a:lnTo>
                  <a:lnTo>
                    <a:pt x="24" y="37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  <p:sp>
          <p:nvSpPr>
            <p:cNvPr id="102" name="Freeform 261">
              <a:extLst>
                <a:ext uri="{FF2B5EF4-FFF2-40B4-BE49-F238E27FC236}">
                  <a16:creationId xmlns:a16="http://schemas.microsoft.com/office/drawing/2014/main" id="{89BBFA25-F0E9-2848-982C-4BCEA252ADE0}"/>
                </a:ext>
              </a:extLst>
            </p:cNvPr>
            <p:cNvSpPr>
              <a:spLocks noChangeAspect="1"/>
            </p:cNvSpPr>
            <p:nvPr/>
          </p:nvSpPr>
          <p:spPr bwMode="gray">
            <a:xfrm rot="-1047951">
              <a:off x="1758" y="2351"/>
              <a:ext cx="2" cy="4"/>
            </a:xfrm>
            <a:custGeom>
              <a:avLst/>
              <a:gdLst/>
              <a:ahLst/>
              <a:cxnLst>
                <a:cxn ang="0">
                  <a:pos x="20" y="17"/>
                </a:cxn>
                <a:cxn ang="0">
                  <a:pos x="0" y="0"/>
                </a:cxn>
                <a:cxn ang="0">
                  <a:pos x="13" y="26"/>
                </a:cxn>
                <a:cxn ang="0">
                  <a:pos x="38" y="51"/>
                </a:cxn>
                <a:cxn ang="0">
                  <a:pos x="52" y="82"/>
                </a:cxn>
                <a:cxn ang="0">
                  <a:pos x="62" y="85"/>
                </a:cxn>
                <a:cxn ang="0">
                  <a:pos x="69" y="38"/>
                </a:cxn>
                <a:cxn ang="0">
                  <a:pos x="52" y="23"/>
                </a:cxn>
                <a:cxn ang="0">
                  <a:pos x="20" y="17"/>
                </a:cxn>
              </a:cxnLst>
              <a:rect l="0" t="0" r="r" b="b"/>
              <a:pathLst>
                <a:path w="69" h="85">
                  <a:moveTo>
                    <a:pt x="20" y="17"/>
                  </a:moveTo>
                  <a:lnTo>
                    <a:pt x="0" y="0"/>
                  </a:lnTo>
                  <a:lnTo>
                    <a:pt x="13" y="26"/>
                  </a:lnTo>
                  <a:lnTo>
                    <a:pt x="38" y="51"/>
                  </a:lnTo>
                  <a:lnTo>
                    <a:pt x="52" y="82"/>
                  </a:lnTo>
                  <a:lnTo>
                    <a:pt x="62" y="85"/>
                  </a:lnTo>
                  <a:lnTo>
                    <a:pt x="69" y="38"/>
                  </a:lnTo>
                  <a:lnTo>
                    <a:pt x="52" y="23"/>
                  </a:lnTo>
                  <a:lnTo>
                    <a:pt x="20" y="17"/>
                  </a:lnTo>
                  <a:close/>
                </a:path>
              </a:pathLst>
            </a:custGeom>
            <a:grp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9747" dirty="0">
                <a:solidFill>
                  <a:prstClr val="black"/>
                </a:solidFill>
              </a:endParaRPr>
            </a:p>
          </p:txBody>
        </p:sp>
      </p:grpSp>
      <p:sp>
        <p:nvSpPr>
          <p:cNvPr id="103" name="TextBox 102" descr="Section Header and gold boundless bar">
            <a:extLst>
              <a:ext uri="{FF2B5EF4-FFF2-40B4-BE49-F238E27FC236}">
                <a16:creationId xmlns:a16="http://schemas.microsoft.com/office/drawing/2014/main" id="{0CD76495-8531-6942-8992-919D3DEA818A}"/>
              </a:ext>
            </a:extLst>
          </p:cNvPr>
          <p:cNvSpPr txBox="1"/>
          <p:nvPr/>
        </p:nvSpPr>
        <p:spPr>
          <a:xfrm>
            <a:off x="1215131" y="18231217"/>
            <a:ext cx="6972300" cy="630942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sz="3500" b="1" dirty="0">
                <a:latin typeface="Encode Sans Normal Black" charset="0"/>
                <a:ea typeface="Encode Sans Normal Black" charset="0"/>
                <a:cs typeface="Encode Sans Normal Black" charset="0"/>
              </a:rPr>
              <a:t>FINDINGS</a:t>
            </a:r>
          </a:p>
        </p:txBody>
      </p:sp>
      <p:sp>
        <p:nvSpPr>
          <p:cNvPr id="104" name="Text Placeholder 9">
            <a:extLst>
              <a:ext uri="{FF2B5EF4-FFF2-40B4-BE49-F238E27FC236}">
                <a16:creationId xmlns:a16="http://schemas.microsoft.com/office/drawing/2014/main" id="{8656DF79-7F4C-D34D-A999-63186445F38F}"/>
              </a:ext>
            </a:extLst>
          </p:cNvPr>
          <p:cNvSpPr txBox="1">
            <a:spLocks/>
          </p:cNvSpPr>
          <p:nvPr/>
        </p:nvSpPr>
        <p:spPr>
          <a:xfrm>
            <a:off x="1215131" y="18992424"/>
            <a:ext cx="7967731" cy="239587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ts val="800"/>
              </a:spcBef>
              <a:buFont typeface="Lucida Grande"/>
              <a:buNone/>
              <a:defRPr sz="24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1pPr>
            <a:lvl2pPr marL="96012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22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2pPr>
            <a:lvl3pPr marL="1600200" indent="-320040" algn="l" defTabSz="914400" rtl="0" eaLnBrk="1" latinLnBrk="0" hangingPunct="1">
              <a:spcBef>
                <a:spcPts val="800"/>
              </a:spcBef>
              <a:buSzPct val="100000"/>
              <a:buFont typeface="Lucida Grande"/>
              <a:buChar char="&gt;"/>
              <a:defRPr sz="20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3pPr>
            <a:lvl4pPr marL="228600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18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4pPr>
            <a:lvl5pPr marL="6583680" indent="-731520" algn="l" defTabSz="1463040" rtl="0" eaLnBrk="1" latinLnBrk="0" hangingPunct="1">
              <a:spcBef>
                <a:spcPct val="20000"/>
              </a:spcBef>
              <a:buFont typeface="Lucida Grande"/>
              <a:buChar char="&gt;"/>
              <a:defRPr sz="140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5pPr>
            <a:lvl6pPr marL="804672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0976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43584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findings synthesized into a few sentences here. Lorem ipsum dolor sit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amet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consectetur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adipiscing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elit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Integer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nec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odio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Praesent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libero.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cursus ante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dapibus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diam.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nisi.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Nulla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quis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sem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at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nibh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elementum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imperdiet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en-US" sz="22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US" sz="22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See Figure A</a:t>
            </a:r>
            <a:r>
              <a:rPr lang="en-US" sz="22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Duis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sagittis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ipsum. Class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aptent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taciti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sociosqu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ad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litora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105" name="Text Placeholder 9">
            <a:extLst>
              <a:ext uri="{FF2B5EF4-FFF2-40B4-BE49-F238E27FC236}">
                <a16:creationId xmlns:a16="http://schemas.microsoft.com/office/drawing/2014/main" id="{6CC446F1-44C5-BD4A-8038-F64E979B74C1}"/>
              </a:ext>
            </a:extLst>
          </p:cNvPr>
          <p:cNvSpPr txBox="1">
            <a:spLocks/>
          </p:cNvSpPr>
          <p:nvPr/>
        </p:nvSpPr>
        <p:spPr>
          <a:xfrm>
            <a:off x="4575515" y="14412431"/>
            <a:ext cx="3575945" cy="2407389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ts val="800"/>
              </a:spcBef>
              <a:buFont typeface="Lucida Grande"/>
              <a:buNone/>
              <a:defRPr sz="24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1pPr>
            <a:lvl2pPr marL="96012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22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2pPr>
            <a:lvl3pPr marL="1600200" indent="-320040" algn="l" defTabSz="914400" rtl="0" eaLnBrk="1" latinLnBrk="0" hangingPunct="1">
              <a:spcBef>
                <a:spcPts val="800"/>
              </a:spcBef>
              <a:buSzPct val="100000"/>
              <a:buFont typeface="Lucida Grande"/>
              <a:buChar char="&gt;"/>
              <a:defRPr sz="20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3pPr>
            <a:lvl4pPr marL="228600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18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4pPr>
            <a:lvl5pPr marL="6583680" indent="-731520" algn="l" defTabSz="1463040" rtl="0" eaLnBrk="1" latinLnBrk="0" hangingPunct="1">
              <a:spcBef>
                <a:spcPct val="20000"/>
              </a:spcBef>
              <a:buFont typeface="Lucida Grande"/>
              <a:buChar char="&gt;"/>
              <a:defRPr sz="140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5pPr>
            <a:lvl6pPr marL="804672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0976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43584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Lorem ipsum dolor sit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amet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consectetur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adipiscing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elit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Integer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nec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odio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Praesent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libero.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cursus ante </a:t>
            </a:r>
            <a:r>
              <a:rPr lang="en-US" sz="1800" b="1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dapibus</a:t>
            </a:r>
            <a:r>
              <a:rPr lang="en-US" sz="18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diam. </a:t>
            </a:r>
            <a:endParaRPr lang="en-US" sz="1800" b="1" dirty="0">
              <a:solidFill>
                <a:schemeClr val="tx1"/>
              </a:solidFill>
            </a:endParaRPr>
          </a:p>
        </p:txBody>
      </p:sp>
      <p:sp>
        <p:nvSpPr>
          <p:cNvPr id="106" name="Text Placeholder 9">
            <a:extLst>
              <a:ext uri="{FF2B5EF4-FFF2-40B4-BE49-F238E27FC236}">
                <a16:creationId xmlns:a16="http://schemas.microsoft.com/office/drawing/2014/main" id="{9E36C90A-2F0E-FE46-BC90-31FE23F0E3DA}"/>
              </a:ext>
            </a:extLst>
          </p:cNvPr>
          <p:cNvSpPr txBox="1">
            <a:spLocks/>
          </p:cNvSpPr>
          <p:nvPr/>
        </p:nvSpPr>
        <p:spPr>
          <a:xfrm>
            <a:off x="1221744" y="21705844"/>
            <a:ext cx="7621252" cy="215451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ts val="800"/>
              </a:spcBef>
              <a:buFont typeface="Lucida Grande"/>
              <a:buNone/>
              <a:defRPr sz="24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1pPr>
            <a:lvl2pPr marL="96012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22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2pPr>
            <a:lvl3pPr marL="1600200" indent="-320040" algn="l" defTabSz="914400" rtl="0" eaLnBrk="1" latinLnBrk="0" hangingPunct="1">
              <a:spcBef>
                <a:spcPts val="800"/>
              </a:spcBef>
              <a:buSzPct val="100000"/>
              <a:buFont typeface="Lucida Grande"/>
              <a:buChar char="&gt;"/>
              <a:defRPr sz="20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3pPr>
            <a:lvl4pPr marL="2286000" indent="-320040" algn="l" defTabSz="914400" rtl="0" eaLnBrk="1" latinLnBrk="0" hangingPunct="1">
              <a:spcBef>
                <a:spcPts val="800"/>
              </a:spcBef>
              <a:buFont typeface="Arial"/>
              <a:buChar char="–"/>
              <a:defRPr sz="1800" b="0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4pPr>
            <a:lvl5pPr marL="6583680" indent="-731520" algn="l" defTabSz="1463040" rtl="0" eaLnBrk="1" latinLnBrk="0" hangingPunct="1">
              <a:spcBef>
                <a:spcPct val="20000"/>
              </a:spcBef>
              <a:buFont typeface="Lucida Grande"/>
              <a:buChar char="&gt;"/>
              <a:defRPr sz="1400" b="1" i="0" kern="1200" baseline="0">
                <a:solidFill>
                  <a:srgbClr val="4B2E83"/>
                </a:solidFill>
                <a:latin typeface="Open Sans"/>
                <a:ea typeface="+mn-ea"/>
                <a:cs typeface="Open Sans"/>
              </a:defRPr>
            </a:lvl5pPr>
            <a:lvl6pPr marL="804672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0976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435840" indent="-731520" algn="l" defTabSz="1463040" rtl="0" eaLnBrk="1" latinLnBrk="0" hangingPunct="1">
              <a:spcBef>
                <a:spcPct val="20000"/>
              </a:spcBef>
              <a:buFont typeface="Arial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en-US" sz="3500" b="1" dirty="0">
                <a:solidFill>
                  <a:schemeClr val="tx1"/>
                </a:solidFill>
                <a:latin typeface="Uni Sans" pitchFamily="2" charset="77"/>
                <a:ea typeface="Open Sans" panose="020B0606030504020204" pitchFamily="34" charset="0"/>
                <a:cs typeface="Open Sans" panose="020B0606030504020204" pitchFamily="34" charset="0"/>
              </a:rPr>
              <a:t>MORE THAN 2 BILLION PEOPLE WORLDWIDE RELY ON RICE </a:t>
            </a:r>
            <a:br>
              <a:rPr lang="en-US" sz="3500" b="1" dirty="0">
                <a:solidFill>
                  <a:schemeClr val="tx1"/>
                </a:solidFill>
                <a:latin typeface="Uni Sans" pitchFamily="2" charset="77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US" sz="3500" b="1" dirty="0">
                <a:solidFill>
                  <a:schemeClr val="tx1"/>
                </a:solidFill>
                <a:latin typeface="Uni Sans" pitchFamily="2" charset="77"/>
                <a:ea typeface="Open Sans" panose="020B0606030504020204" pitchFamily="34" charset="0"/>
                <a:cs typeface="Open Sans" panose="020B0606030504020204" pitchFamily="34" charset="0"/>
              </a:rPr>
              <a:t>AS A PRIMARY FOOD SOURCE.</a:t>
            </a:r>
            <a:endParaRPr lang="en-US" sz="3500" b="1" dirty="0">
              <a:solidFill>
                <a:schemeClr val="tx1"/>
              </a:solidFill>
              <a:latin typeface="Uni Sans" pitchFamily="2" charset="77"/>
            </a:endParaRPr>
          </a:p>
        </p:txBody>
      </p: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E7A12600-9314-DF44-AB65-DB85CA32B146}"/>
              </a:ext>
            </a:extLst>
          </p:cNvPr>
          <p:cNvGrpSpPr/>
          <p:nvPr/>
        </p:nvGrpSpPr>
        <p:grpSpPr>
          <a:xfrm>
            <a:off x="9996344" y="19953448"/>
            <a:ext cx="10746129" cy="5791459"/>
            <a:chOff x="16635671" y="10098425"/>
            <a:chExt cx="7542698" cy="4652761"/>
          </a:xfrm>
        </p:grpSpPr>
        <p:graphicFrame>
          <p:nvGraphicFramePr>
            <p:cNvPr id="108" name="Chart 4">
              <a:extLst>
                <a:ext uri="{FF2B5EF4-FFF2-40B4-BE49-F238E27FC236}">
                  <a16:creationId xmlns:a16="http://schemas.microsoft.com/office/drawing/2014/main" id="{EDE486A1-2277-934B-BED2-36F3E7723F2B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092721323"/>
                </p:ext>
              </p:extLst>
            </p:nvPr>
          </p:nvGraphicFramePr>
          <p:xfrm>
            <a:off x="16635671" y="10770329"/>
            <a:ext cx="3628844" cy="28308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09" name="Oval 108">
              <a:extLst>
                <a:ext uri="{FF2B5EF4-FFF2-40B4-BE49-F238E27FC236}">
                  <a16:creationId xmlns:a16="http://schemas.microsoft.com/office/drawing/2014/main" id="{62A39980-397C-854C-8FB1-17027D0CFF8F}"/>
                </a:ext>
              </a:extLst>
            </p:cNvPr>
            <p:cNvSpPr/>
            <p:nvPr/>
          </p:nvSpPr>
          <p:spPr>
            <a:xfrm>
              <a:off x="16995966" y="10111630"/>
              <a:ext cx="344379" cy="344379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</a:t>
              </a: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0162B89D-07D3-2E42-8EB3-8B2F2DB44891}"/>
                </a:ext>
              </a:extLst>
            </p:cNvPr>
            <p:cNvSpPr/>
            <p:nvPr/>
          </p:nvSpPr>
          <p:spPr>
            <a:xfrm>
              <a:off x="16894366" y="10558401"/>
              <a:ext cx="3472698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200" b="1" dirty="0">
                  <a:ln>
                    <a:noFill/>
                    <a:prstDash val="dash"/>
                  </a:ln>
                  <a:latin typeface="Uni Sans" pitchFamily="2" charset="77"/>
                  <a:ea typeface="Open Sans" panose="020B0606030504020204" pitchFamily="34" charset="0"/>
                  <a:cs typeface="Open Sans" panose="020B0606030504020204" pitchFamily="34" charset="0"/>
                </a:rPr>
                <a:t>GRAPH TITLE HERE</a:t>
              </a:r>
            </a:p>
          </p:txBody>
        </p:sp>
        <p:graphicFrame>
          <p:nvGraphicFramePr>
            <p:cNvPr id="111" name="Chart 4">
              <a:extLst>
                <a:ext uri="{FF2B5EF4-FFF2-40B4-BE49-F238E27FC236}">
                  <a16:creationId xmlns:a16="http://schemas.microsoft.com/office/drawing/2014/main" id="{20FE5B35-0D41-AA4D-A6B2-E1BA76150DB4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723217364"/>
                </p:ext>
              </p:extLst>
            </p:nvPr>
          </p:nvGraphicFramePr>
          <p:xfrm>
            <a:off x="20446976" y="10757124"/>
            <a:ext cx="3628844" cy="28308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sp>
          <p:nvSpPr>
            <p:cNvPr id="112" name="Oval 111">
              <a:extLst>
                <a:ext uri="{FF2B5EF4-FFF2-40B4-BE49-F238E27FC236}">
                  <a16:creationId xmlns:a16="http://schemas.microsoft.com/office/drawing/2014/main" id="{C75723F4-B243-1C40-9018-42314146C610}"/>
                </a:ext>
              </a:extLst>
            </p:cNvPr>
            <p:cNvSpPr/>
            <p:nvPr/>
          </p:nvSpPr>
          <p:spPr>
            <a:xfrm>
              <a:off x="20807271" y="10098425"/>
              <a:ext cx="344379" cy="344379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</a:t>
              </a: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3A551674-B951-B148-A22C-A92D2CA01F15}"/>
                </a:ext>
              </a:extLst>
            </p:cNvPr>
            <p:cNvSpPr/>
            <p:nvPr/>
          </p:nvSpPr>
          <p:spPr>
            <a:xfrm>
              <a:off x="20705671" y="10545196"/>
              <a:ext cx="3472698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200" b="1" dirty="0">
                  <a:ln>
                    <a:noFill/>
                    <a:prstDash val="dash"/>
                  </a:ln>
                  <a:latin typeface="Uni Sans" pitchFamily="2" charset="77"/>
                  <a:ea typeface="Open Sans" panose="020B0606030504020204" pitchFamily="34" charset="0"/>
                  <a:cs typeface="Open Sans" panose="020B0606030504020204" pitchFamily="34" charset="0"/>
                </a:rPr>
                <a:t>GRAPH TITLE HERE</a:t>
              </a:r>
            </a:p>
          </p:txBody>
        </p:sp>
        <p:sp>
          <p:nvSpPr>
            <p:cNvPr id="114" name="TextBox 113">
              <a:extLst>
                <a:ext uri="{FF2B5EF4-FFF2-40B4-BE49-F238E27FC236}">
                  <a16:creationId xmlns:a16="http://schemas.microsoft.com/office/drawing/2014/main" id="{285EE5AD-555A-C844-95DB-CDA3E065C0D3}"/>
                </a:ext>
              </a:extLst>
            </p:cNvPr>
            <p:cNvSpPr txBox="1"/>
            <p:nvPr/>
          </p:nvSpPr>
          <p:spPr>
            <a:xfrm>
              <a:off x="16849759" y="13759440"/>
              <a:ext cx="6972300" cy="99174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ts val="2400"/>
                </a:lnSpc>
                <a:spcBef>
                  <a:spcPts val="600"/>
                </a:spcBef>
                <a:buClr>
                  <a:schemeClr val="tx2"/>
                </a:buClr>
                <a:defRPr/>
              </a:pPr>
              <a:r>
                <a:rPr lang="en-US" sz="1600" i="1" dirty="0" err="1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Nulla</a:t>
              </a:r>
              <a:r>
                <a:rPr lang="en-US" sz="1600" i="1" dirty="0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1600" i="1" dirty="0" err="1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metus</a:t>
              </a:r>
              <a:r>
                <a:rPr lang="en-US" sz="1600" i="1" dirty="0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1600" i="1" dirty="0" err="1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metus</a:t>
              </a:r>
              <a:r>
                <a:rPr lang="en-US" sz="1600" i="1" dirty="0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, </a:t>
              </a:r>
              <a:r>
                <a:rPr lang="en-US" sz="1600" i="1" dirty="0" err="1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ullamcorper</a:t>
              </a:r>
              <a:r>
                <a:rPr lang="en-US" sz="1600" i="1" dirty="0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1600" i="1" dirty="0" err="1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</a:t>
              </a:r>
              <a:r>
                <a:rPr lang="en-US" sz="1600" i="1" dirty="0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, </a:t>
              </a:r>
              <a:r>
                <a:rPr lang="en-US" sz="1600" i="1" dirty="0" err="1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1600" i="1" dirty="0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1600" i="1" dirty="0" err="1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</a:t>
              </a:r>
              <a:r>
                <a:rPr lang="en-US" sz="1600" i="1" dirty="0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, </a:t>
              </a:r>
              <a:r>
                <a:rPr lang="en-US" sz="1600" i="1" dirty="0" err="1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euismod</a:t>
              </a:r>
              <a:r>
                <a:rPr lang="en-US" sz="1600" i="1" dirty="0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in, </a:t>
              </a:r>
              <a:r>
                <a:rPr lang="en-US" sz="1600" i="1" dirty="0" err="1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nibh</a:t>
              </a:r>
              <a:r>
                <a:rPr lang="en-US" sz="1600" i="1" dirty="0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  <a:r>
                <a:rPr lang="en-US" sz="1600" i="1" dirty="0" err="1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Quisque</a:t>
              </a:r>
              <a:r>
                <a:rPr lang="en-US" sz="1600" i="1" dirty="0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1600" i="1" dirty="0" err="1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volutpat</a:t>
              </a:r>
              <a:r>
                <a:rPr lang="en-US" sz="1600" i="1" dirty="0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1600" i="1" dirty="0" err="1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condimentum</a:t>
              </a:r>
              <a:r>
                <a:rPr lang="en-US" sz="1600" i="1" dirty="0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1600" i="1" dirty="0" err="1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</a:t>
              </a:r>
              <a:r>
                <a:rPr lang="en-US" sz="1600" i="1" dirty="0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Class </a:t>
              </a:r>
              <a:r>
                <a:rPr lang="en-US" sz="1600" i="1" dirty="0" err="1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aptent</a:t>
              </a:r>
              <a:r>
                <a:rPr lang="en-US" sz="1600" i="1" dirty="0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1600" i="1" dirty="0" err="1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taciti</a:t>
              </a:r>
              <a:r>
                <a:rPr lang="en-US" sz="1600" i="1" dirty="0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1600" i="1" dirty="0" err="1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sociosqu</a:t>
              </a:r>
              <a:r>
                <a:rPr lang="en-US" sz="1600" i="1" dirty="0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ad </a:t>
              </a:r>
              <a:r>
                <a:rPr lang="en-US" sz="1600" i="1" dirty="0" err="1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litora</a:t>
              </a:r>
              <a:r>
                <a:rPr lang="en-US" sz="1600" i="1" dirty="0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1600" i="1" dirty="0" err="1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conubia</a:t>
              </a:r>
              <a:r>
                <a:rPr lang="en-US" sz="1600" i="1" dirty="0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nostra, per </a:t>
              </a:r>
              <a:r>
                <a:rPr lang="en-US" sz="1600" i="1" dirty="0" err="1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inceptos</a:t>
              </a:r>
              <a:r>
                <a:rPr lang="en-US" sz="1600" i="1" dirty="0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1600" i="1" dirty="0" err="1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himenaeos</a:t>
              </a:r>
              <a:r>
                <a:rPr lang="en-US" sz="1600" i="1" dirty="0">
                  <a:solidFill>
                    <a:schemeClr val="accent4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</a:t>
              </a:r>
            </a:p>
          </p:txBody>
        </p:sp>
      </p:grpSp>
      <p:sp>
        <p:nvSpPr>
          <p:cNvPr id="115" name="TextBox 114">
            <a:extLst>
              <a:ext uri="{FF2B5EF4-FFF2-40B4-BE49-F238E27FC236}">
                <a16:creationId xmlns:a16="http://schemas.microsoft.com/office/drawing/2014/main" id="{C9F61AC7-F413-1F42-ADFE-3CE8795F9335}"/>
              </a:ext>
            </a:extLst>
          </p:cNvPr>
          <p:cNvSpPr txBox="1"/>
          <p:nvPr/>
        </p:nvSpPr>
        <p:spPr>
          <a:xfrm>
            <a:off x="10467169" y="12634018"/>
            <a:ext cx="6916632" cy="37619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  <a:spcBef>
                <a:spcPts val="600"/>
              </a:spcBef>
              <a:buClr>
                <a:schemeClr val="tx2"/>
              </a:buClr>
              <a:defRPr/>
            </a:pP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Rice fields in 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Ubud</a:t>
            </a:r>
            <a:r>
              <a:rPr lang="en-US" sz="1600" i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Photo credit: Nikita </a:t>
            </a:r>
            <a:r>
              <a:rPr lang="en-US" sz="1600" i="1" dirty="0" err="1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Buida</a:t>
            </a:r>
            <a:endParaRPr lang="en-US" sz="1600" i="1" dirty="0">
              <a:solidFill>
                <a:schemeClr val="accent4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8" name="TextBox 117" descr="Section Header and gold boundless bar">
            <a:extLst>
              <a:ext uri="{FF2B5EF4-FFF2-40B4-BE49-F238E27FC236}">
                <a16:creationId xmlns:a16="http://schemas.microsoft.com/office/drawing/2014/main" id="{31C62C60-74DC-374B-AC2B-BF6A1A36D22D}"/>
              </a:ext>
            </a:extLst>
          </p:cNvPr>
          <p:cNvSpPr txBox="1"/>
          <p:nvPr/>
        </p:nvSpPr>
        <p:spPr>
          <a:xfrm>
            <a:off x="4875225" y="24397538"/>
            <a:ext cx="4477322" cy="63094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3500" b="1" dirty="0">
                <a:latin typeface="Uni Sans" pitchFamily="2" charset="77"/>
                <a:ea typeface="Encode Sans Normal Black" charset="0"/>
                <a:cs typeface="Encode Sans Normal Black" charset="0"/>
              </a:rPr>
              <a:t>PROTEIN, IRON, ZINC</a:t>
            </a:r>
            <a:endParaRPr lang="en-US" sz="3500" b="1" baseline="-25000" dirty="0">
              <a:latin typeface="Uni Sans" pitchFamily="2" charset="77"/>
              <a:ea typeface="Encode Sans Normal Black" charset="0"/>
              <a:cs typeface="Encode Sans Normal Black" charset="0"/>
            </a:endParaRPr>
          </a:p>
        </p:txBody>
      </p:sp>
      <p:sp>
        <p:nvSpPr>
          <p:cNvPr id="119" name="Down Arrow 118">
            <a:extLst>
              <a:ext uri="{FF2B5EF4-FFF2-40B4-BE49-F238E27FC236}">
                <a16:creationId xmlns:a16="http://schemas.microsoft.com/office/drawing/2014/main" id="{FA297ED3-5092-3648-A7D5-6B588C9C40ED}"/>
              </a:ext>
            </a:extLst>
          </p:cNvPr>
          <p:cNvSpPr/>
          <p:nvPr/>
        </p:nvSpPr>
        <p:spPr>
          <a:xfrm>
            <a:off x="4330636" y="24512783"/>
            <a:ext cx="345813" cy="411270"/>
          </a:xfrm>
          <a:prstGeom prst="downArrow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0" name="Picture 119">
            <a:extLst>
              <a:ext uri="{FF2B5EF4-FFF2-40B4-BE49-F238E27FC236}">
                <a16:creationId xmlns:a16="http://schemas.microsoft.com/office/drawing/2014/main" id="{693C72B3-BFF5-8947-BDED-D39462F845F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485" t="37004" r="35875" b="36732"/>
          <a:stretch/>
        </p:blipFill>
        <p:spPr>
          <a:xfrm>
            <a:off x="1215131" y="23877400"/>
            <a:ext cx="2909886" cy="2668384"/>
          </a:xfrm>
          <a:prstGeom prst="rect">
            <a:avLst/>
          </a:prstGeom>
        </p:spPr>
      </p:pic>
      <p:sp>
        <p:nvSpPr>
          <p:cNvPr id="121" name="TextBox 120" descr="Section Header and gold boundless bar">
            <a:extLst>
              <a:ext uri="{FF2B5EF4-FFF2-40B4-BE49-F238E27FC236}">
                <a16:creationId xmlns:a16="http://schemas.microsoft.com/office/drawing/2014/main" id="{757107C5-A7A0-A04E-9F7E-D632606A94C6}"/>
              </a:ext>
            </a:extLst>
          </p:cNvPr>
          <p:cNvSpPr txBox="1"/>
          <p:nvPr/>
        </p:nvSpPr>
        <p:spPr>
          <a:xfrm>
            <a:off x="4878377" y="25492965"/>
            <a:ext cx="5148219" cy="63094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3500" b="1" dirty="0">
                <a:latin typeface="Uni Sans" pitchFamily="2" charset="77"/>
                <a:ea typeface="Encode Sans Normal Black" charset="0"/>
                <a:cs typeface="Encode Sans Normal Black" charset="0"/>
              </a:rPr>
              <a:t>B</a:t>
            </a:r>
            <a:r>
              <a:rPr lang="en-US" sz="3500" b="1" baseline="-25000" dirty="0">
                <a:latin typeface="Uni Sans" pitchFamily="2" charset="77"/>
                <a:ea typeface="Encode Sans Normal Black" charset="0"/>
                <a:cs typeface="Encode Sans Normal Black" charset="0"/>
              </a:rPr>
              <a:t>1</a:t>
            </a:r>
            <a:r>
              <a:rPr lang="en-US" sz="3500" b="1" dirty="0">
                <a:latin typeface="Uni Sans" pitchFamily="2" charset="77"/>
                <a:ea typeface="Encode Sans Normal Black" charset="0"/>
                <a:cs typeface="Encode Sans Normal Black" charset="0"/>
              </a:rPr>
              <a:t>  B</a:t>
            </a:r>
            <a:r>
              <a:rPr lang="en-US" sz="3500" b="1" baseline="-25000" dirty="0">
                <a:latin typeface="Uni Sans" pitchFamily="2" charset="77"/>
                <a:ea typeface="Encode Sans Normal Black" charset="0"/>
                <a:cs typeface="Encode Sans Normal Black" charset="0"/>
              </a:rPr>
              <a:t>2</a:t>
            </a:r>
            <a:r>
              <a:rPr lang="en-US" sz="3500" b="1" dirty="0">
                <a:latin typeface="Uni Sans" pitchFamily="2" charset="77"/>
                <a:ea typeface="Encode Sans Normal Black" charset="0"/>
                <a:cs typeface="Encode Sans Normal Black" charset="0"/>
              </a:rPr>
              <a:t>  B</a:t>
            </a:r>
            <a:r>
              <a:rPr lang="en-US" sz="3500" b="1" baseline="-25000" dirty="0">
                <a:latin typeface="Uni Sans" pitchFamily="2" charset="77"/>
                <a:ea typeface="Encode Sans Normal Black" charset="0"/>
                <a:cs typeface="Encode Sans Normal Black" charset="0"/>
              </a:rPr>
              <a:t>5</a:t>
            </a:r>
            <a:r>
              <a:rPr lang="en-US" sz="3500" b="1" dirty="0">
                <a:latin typeface="Uni Sans" pitchFamily="2" charset="77"/>
                <a:ea typeface="Encode Sans Normal Black" charset="0"/>
                <a:cs typeface="Encode Sans Normal Black" charset="0"/>
              </a:rPr>
              <a:t>  B</a:t>
            </a:r>
            <a:r>
              <a:rPr lang="en-US" sz="3500" b="1" baseline="-25000" dirty="0">
                <a:latin typeface="Uni Sans" pitchFamily="2" charset="77"/>
                <a:ea typeface="Encode Sans Normal Black" charset="0"/>
                <a:cs typeface="Encode Sans Normal Black" charset="0"/>
              </a:rPr>
              <a:t>9</a:t>
            </a:r>
          </a:p>
        </p:txBody>
      </p:sp>
      <p:sp>
        <p:nvSpPr>
          <p:cNvPr id="122" name="Down Arrow 121">
            <a:extLst>
              <a:ext uri="{FF2B5EF4-FFF2-40B4-BE49-F238E27FC236}">
                <a16:creationId xmlns:a16="http://schemas.microsoft.com/office/drawing/2014/main" id="{B9F50892-665B-3D40-974B-3D0A5CEC31BC}"/>
              </a:ext>
            </a:extLst>
          </p:cNvPr>
          <p:cNvSpPr/>
          <p:nvPr/>
        </p:nvSpPr>
        <p:spPr>
          <a:xfrm>
            <a:off x="4336288" y="25585575"/>
            <a:ext cx="345813" cy="411270"/>
          </a:xfrm>
          <a:prstGeom prst="downArrow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714D5F2F-404B-D146-BE25-83616866C5D1}"/>
              </a:ext>
            </a:extLst>
          </p:cNvPr>
          <p:cNvSpPr txBox="1"/>
          <p:nvPr/>
        </p:nvSpPr>
        <p:spPr>
          <a:xfrm>
            <a:off x="4615925" y="31495712"/>
            <a:ext cx="118586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Schools of Medicine and Public Health</a:t>
            </a:r>
          </a:p>
        </p:txBody>
      </p:sp>
      <p:pic>
        <p:nvPicPr>
          <p:cNvPr id="125" name="Picture 124">
            <a:extLst>
              <a:ext uri="{FF2B5EF4-FFF2-40B4-BE49-F238E27FC236}">
                <a16:creationId xmlns:a16="http://schemas.microsoft.com/office/drawing/2014/main" id="{E4B2BA92-EE83-EC44-948A-82701FE9F20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627086" y="31590033"/>
            <a:ext cx="5623193" cy="367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729366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+ White">
  <a:themeElements>
    <a:clrScheme name="4b2e83 1">
      <a:dk1>
        <a:srgbClr val="4B2E83"/>
      </a:dk1>
      <a:lt1>
        <a:srgbClr val="E8D3A2"/>
      </a:lt1>
      <a:dk2>
        <a:srgbClr val="4B2E83"/>
      </a:dk2>
      <a:lt2>
        <a:srgbClr val="FFFFFF"/>
      </a:lt2>
      <a:accent1>
        <a:srgbClr val="4B2E83"/>
      </a:accent1>
      <a:accent2>
        <a:srgbClr val="E8D3A2"/>
      </a:accent2>
      <a:accent3>
        <a:srgbClr val="FFFFFF"/>
      </a:accent3>
      <a:accent4>
        <a:srgbClr val="B2B2B2"/>
      </a:accent4>
      <a:accent5>
        <a:srgbClr val="26005C"/>
      </a:accent5>
      <a:accent6>
        <a:srgbClr val="917B4C"/>
      </a:accent6>
      <a:hlink>
        <a:srgbClr val="26005C"/>
      </a:hlink>
      <a:folHlink>
        <a:srgbClr val="33006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ResearchPosterTemplateVertical.pptx" id="{9602ED0E-BC45-4FE2-A7AF-8A69C0409D7C}" vid="{A29A8734-06AB-4695-85EC-1D5CEC6C88E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</TotalTime>
  <Words>973</Words>
  <Application>Microsoft Office PowerPoint</Application>
  <PresentationFormat>Custom</PresentationFormat>
  <Paragraphs>107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Encode Sans Normal Black</vt:lpstr>
      <vt:lpstr>Lucida Grande</vt:lpstr>
      <vt:lpstr>Open Sans</vt:lpstr>
      <vt:lpstr>Uni Sans</vt:lpstr>
      <vt:lpstr>Uni Sans Regular</vt:lpstr>
      <vt:lpstr>Custom Design + White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Jasper Bleijs</cp:lastModifiedBy>
  <cp:revision>6</cp:revision>
  <cp:lastPrinted>2018-06-07T20:45:40Z</cp:lastPrinted>
  <dcterms:created xsi:type="dcterms:W3CDTF">2019-07-24T17:12:56Z</dcterms:created>
  <dcterms:modified xsi:type="dcterms:W3CDTF">2021-04-01T20:58:45Z</dcterms:modified>
</cp:coreProperties>
</file>